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314" r:id="rId5"/>
    <p:sldId id="315" r:id="rId6"/>
    <p:sldId id="316" r:id="rId7"/>
    <p:sldId id="327" r:id="rId8"/>
    <p:sldId id="328" r:id="rId9"/>
    <p:sldId id="329" r:id="rId10"/>
    <p:sldId id="331" r:id="rId11"/>
    <p:sldId id="333" r:id="rId12"/>
    <p:sldId id="337" r:id="rId13"/>
    <p:sldId id="317" r:id="rId14"/>
    <p:sldId id="335" r:id="rId15"/>
    <p:sldId id="318" r:id="rId16"/>
    <p:sldId id="330" r:id="rId17"/>
    <p:sldId id="332" r:id="rId18"/>
    <p:sldId id="334" r:id="rId19"/>
    <p:sldId id="336" r:id="rId20"/>
    <p:sldId id="30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B554F-4E0D-7DA6-0183-B0BB9500B7E6}" v="818" dt="2024-07-28T22:09:09.591"/>
    <p1510:client id="{3045CEAF-5C91-EAFF-15D2-CA4EEC2A0B14}" v="302" dt="2024-07-28T22:08:35.2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60"/>
        <p:guide pos="384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iago Fabricio de Mello" userId="S::thiago.mello@ufpr.br::729e7d95-ed25-4433-a78d-92d3856ffee0" providerId="AD" clId="Web-{3045CEAF-5C91-EAFF-15D2-CA4EEC2A0B14}"/>
    <pc:docChg chg="addSld delSld modSld sldOrd">
      <pc:chgData name="Thiago Fabricio de Mello" userId="S::thiago.mello@ufpr.br::729e7d95-ed25-4433-a78d-92d3856ffee0" providerId="AD" clId="Web-{3045CEAF-5C91-EAFF-15D2-CA4EEC2A0B14}" dt="2024-07-28T22:08:28.799" v="231" actId="14100"/>
      <pc:docMkLst>
        <pc:docMk/>
      </pc:docMkLst>
      <pc:sldChg chg="modSp">
        <pc:chgData name="Thiago Fabricio de Mello" userId="S::thiago.mello@ufpr.br::729e7d95-ed25-4433-a78d-92d3856ffee0" providerId="AD" clId="Web-{3045CEAF-5C91-EAFF-15D2-CA4EEC2A0B14}" dt="2024-07-28T21:28:47.405" v="2" actId="20577"/>
        <pc:sldMkLst>
          <pc:docMk/>
          <pc:sldMk cId="2945390068" sldId="314"/>
        </pc:sldMkLst>
        <pc:spChg chg="mod">
          <ac:chgData name="Thiago Fabricio de Mello" userId="S::thiago.mello@ufpr.br::729e7d95-ed25-4433-a78d-92d3856ffee0" providerId="AD" clId="Web-{3045CEAF-5C91-EAFF-15D2-CA4EEC2A0B14}" dt="2024-07-28T21:28:47.405" v="2" actId="20577"/>
          <ac:spMkLst>
            <pc:docMk/>
            <pc:sldMk cId="2945390068" sldId="314"/>
            <ac:spMk id="2" creationId="{35440D96-BFFB-05BD-30ED-0352500CD058}"/>
          </ac:spMkLst>
        </pc:spChg>
      </pc:sldChg>
      <pc:sldChg chg="addSp delSp modSp">
        <pc:chgData name="Thiago Fabricio de Mello" userId="S::thiago.mello@ufpr.br::729e7d95-ed25-4433-a78d-92d3856ffee0" providerId="AD" clId="Web-{3045CEAF-5C91-EAFF-15D2-CA4EEC2A0B14}" dt="2024-07-28T21:30:44.913" v="5"/>
        <pc:sldMkLst>
          <pc:docMk/>
          <pc:sldMk cId="412000632" sldId="318"/>
        </pc:sldMkLst>
        <pc:spChg chg="add del mod">
          <ac:chgData name="Thiago Fabricio de Mello" userId="S::thiago.mello@ufpr.br::729e7d95-ed25-4433-a78d-92d3856ffee0" providerId="AD" clId="Web-{3045CEAF-5C91-EAFF-15D2-CA4EEC2A0B14}" dt="2024-07-28T21:30:44.913" v="5"/>
          <ac:spMkLst>
            <pc:docMk/>
            <pc:sldMk cId="412000632" sldId="318"/>
            <ac:spMk id="5" creationId="{AC7F28CA-37E7-611D-7489-BA93B2310A6C}"/>
          </ac:spMkLst>
        </pc:spChg>
      </pc:sldChg>
      <pc:sldChg chg="addSp delSp modSp del">
        <pc:chgData name="Thiago Fabricio de Mello" userId="S::thiago.mello@ufpr.br::729e7d95-ed25-4433-a78d-92d3856ffee0" providerId="AD" clId="Web-{3045CEAF-5C91-EAFF-15D2-CA4EEC2A0B14}" dt="2024-07-28T21:46:04.812" v="97"/>
        <pc:sldMkLst>
          <pc:docMk/>
          <pc:sldMk cId="2323500703" sldId="325"/>
        </pc:sldMkLst>
        <pc:spChg chg="mod">
          <ac:chgData name="Thiago Fabricio de Mello" userId="S::thiago.mello@ufpr.br::729e7d95-ed25-4433-a78d-92d3856ffee0" providerId="AD" clId="Web-{3045CEAF-5C91-EAFF-15D2-CA4EEC2A0B14}" dt="2024-07-28T21:34:33.148" v="22" actId="20577"/>
          <ac:spMkLst>
            <pc:docMk/>
            <pc:sldMk cId="2323500703" sldId="325"/>
            <ac:spMk id="2" creationId="{958ECED9-3D31-C7EF-C4E5-0D218F611807}"/>
          </ac:spMkLst>
        </pc:spChg>
        <pc:spChg chg="add del mod">
          <ac:chgData name="Thiago Fabricio de Mello" userId="S::thiago.mello@ufpr.br::729e7d95-ed25-4433-a78d-92d3856ffee0" providerId="AD" clId="Web-{3045CEAF-5C91-EAFF-15D2-CA4EEC2A0B14}" dt="2024-07-28T21:32:59.751" v="7"/>
          <ac:spMkLst>
            <pc:docMk/>
            <pc:sldMk cId="2323500703" sldId="325"/>
            <ac:spMk id="6" creationId="{21ADCCF0-79CF-9545-EB0B-95F34F681246}"/>
          </ac:spMkLst>
        </pc:spChg>
        <pc:spChg chg="add del mod">
          <ac:chgData name="Thiago Fabricio de Mello" userId="S::thiago.mello@ufpr.br::729e7d95-ed25-4433-a78d-92d3856ffee0" providerId="AD" clId="Web-{3045CEAF-5C91-EAFF-15D2-CA4EEC2A0B14}" dt="2024-07-28T21:33:08.330" v="13"/>
          <ac:spMkLst>
            <pc:docMk/>
            <pc:sldMk cId="2323500703" sldId="325"/>
            <ac:spMk id="7" creationId="{B972C31D-8E0A-CCD6-63EF-7817011C3522}"/>
          </ac:spMkLst>
        </pc:spChg>
        <pc:graphicFrameChg chg="del">
          <ac:chgData name="Thiago Fabricio de Mello" userId="S::thiago.mello@ufpr.br::729e7d95-ed25-4433-a78d-92d3856ffee0" providerId="AD" clId="Web-{3045CEAF-5C91-EAFF-15D2-CA4EEC2A0B14}" dt="2024-07-28T21:32:55.486" v="6"/>
          <ac:graphicFrameMkLst>
            <pc:docMk/>
            <pc:sldMk cId="2323500703" sldId="325"/>
            <ac:graphicFrameMk id="5" creationId="{B782709C-FC0C-E355-9C94-A8EE025BAC7B}"/>
          </ac:graphicFrameMkLst>
        </pc:graphicFrameChg>
        <pc:picChg chg="add del mod">
          <ac:chgData name="Thiago Fabricio de Mello" userId="S::thiago.mello@ufpr.br::729e7d95-ed25-4433-a78d-92d3856ffee0" providerId="AD" clId="Web-{3045CEAF-5C91-EAFF-15D2-CA4EEC2A0B14}" dt="2024-07-28T21:37:44.544" v="65"/>
          <ac:picMkLst>
            <pc:docMk/>
            <pc:sldMk cId="2323500703" sldId="325"/>
            <ac:picMk id="8" creationId="{B783D5BC-13B1-7E86-9165-BA97B3C33730}"/>
          </ac:picMkLst>
        </pc:picChg>
        <pc:picChg chg="add mod">
          <ac:chgData name="Thiago Fabricio de Mello" userId="S::thiago.mello@ufpr.br::729e7d95-ed25-4433-a78d-92d3856ffee0" providerId="AD" clId="Web-{3045CEAF-5C91-EAFF-15D2-CA4EEC2A0B14}" dt="2024-07-28T21:38:00.920" v="71" actId="1076"/>
          <ac:picMkLst>
            <pc:docMk/>
            <pc:sldMk cId="2323500703" sldId="325"/>
            <ac:picMk id="9" creationId="{1267FFF2-9931-61A3-1C9E-D240CA988E5B}"/>
          </ac:picMkLst>
        </pc:picChg>
        <pc:picChg chg="add mod">
          <ac:chgData name="Thiago Fabricio de Mello" userId="S::thiago.mello@ufpr.br::729e7d95-ed25-4433-a78d-92d3856ffee0" providerId="AD" clId="Web-{3045CEAF-5C91-EAFF-15D2-CA4EEC2A0B14}" dt="2024-07-28T21:38:10.920" v="72" actId="1076"/>
          <ac:picMkLst>
            <pc:docMk/>
            <pc:sldMk cId="2323500703" sldId="325"/>
            <ac:picMk id="10" creationId="{15DFF2D9-3CC1-FEEA-234D-DD107AB13588}"/>
          </ac:picMkLst>
        </pc:picChg>
      </pc:sldChg>
      <pc:sldChg chg="addSp delSp modSp add replId">
        <pc:chgData name="Thiago Fabricio de Mello" userId="S::thiago.mello@ufpr.br::729e7d95-ed25-4433-a78d-92d3856ffee0" providerId="AD" clId="Web-{3045CEAF-5C91-EAFF-15D2-CA4EEC2A0B14}" dt="2024-07-28T21:44:39.978" v="96" actId="1076"/>
        <pc:sldMkLst>
          <pc:docMk/>
          <pc:sldMk cId="1263463878" sldId="330"/>
        </pc:sldMkLst>
        <pc:spChg chg="add mod">
          <ac:chgData name="Thiago Fabricio de Mello" userId="S::thiago.mello@ufpr.br::729e7d95-ed25-4433-a78d-92d3856ffee0" providerId="AD" clId="Web-{3045CEAF-5C91-EAFF-15D2-CA4EEC2A0B14}" dt="2024-07-28T21:44:39.978" v="96" actId="1076"/>
          <ac:spMkLst>
            <pc:docMk/>
            <pc:sldMk cId="1263463878" sldId="330"/>
            <ac:spMk id="3" creationId="{D7384495-90BE-5589-5677-B918971CC2B5}"/>
          </ac:spMkLst>
        </pc:spChg>
        <pc:picChg chg="add mod">
          <ac:chgData name="Thiago Fabricio de Mello" userId="S::thiago.mello@ufpr.br::729e7d95-ed25-4433-a78d-92d3856ffee0" providerId="AD" clId="Web-{3045CEAF-5C91-EAFF-15D2-CA4EEC2A0B14}" dt="2024-07-28T21:44:35.196" v="95" actId="1076"/>
          <ac:picMkLst>
            <pc:docMk/>
            <pc:sldMk cId="1263463878" sldId="330"/>
            <ac:picMk id="5" creationId="{5C478146-684F-6B45-DB97-6749274480C0}"/>
          </ac:picMkLst>
        </pc:picChg>
        <pc:picChg chg="del">
          <ac:chgData name="Thiago Fabricio de Mello" userId="S::thiago.mello@ufpr.br::729e7d95-ed25-4433-a78d-92d3856ffee0" providerId="AD" clId="Web-{3045CEAF-5C91-EAFF-15D2-CA4EEC2A0B14}" dt="2024-07-28T21:41:52.279" v="74"/>
          <ac:picMkLst>
            <pc:docMk/>
            <pc:sldMk cId="1263463878" sldId="330"/>
            <ac:picMk id="9" creationId="{1267FFF2-9931-61A3-1C9E-D240CA988E5B}"/>
          </ac:picMkLst>
        </pc:picChg>
        <pc:picChg chg="del">
          <ac:chgData name="Thiago Fabricio de Mello" userId="S::thiago.mello@ufpr.br::729e7d95-ed25-4433-a78d-92d3856ffee0" providerId="AD" clId="Web-{3045CEAF-5C91-EAFF-15D2-CA4EEC2A0B14}" dt="2024-07-28T21:41:52.826" v="75"/>
          <ac:picMkLst>
            <pc:docMk/>
            <pc:sldMk cId="1263463878" sldId="330"/>
            <ac:picMk id="10" creationId="{15DFF2D9-3CC1-FEEA-234D-DD107AB13588}"/>
          </ac:picMkLst>
        </pc:picChg>
      </pc:sldChg>
      <pc:sldChg chg="addSp delSp modSp add replId">
        <pc:chgData name="Thiago Fabricio de Mello" userId="S::thiago.mello@ufpr.br::729e7d95-ed25-4433-a78d-92d3856ffee0" providerId="AD" clId="Web-{3045CEAF-5C91-EAFF-15D2-CA4EEC2A0B14}" dt="2024-07-28T21:52:39.233" v="121" actId="1076"/>
        <pc:sldMkLst>
          <pc:docMk/>
          <pc:sldMk cId="1908619965" sldId="332"/>
        </pc:sldMkLst>
        <pc:spChg chg="mod">
          <ac:chgData name="Thiago Fabricio de Mello" userId="S::thiago.mello@ufpr.br::729e7d95-ed25-4433-a78d-92d3856ffee0" providerId="AD" clId="Web-{3045CEAF-5C91-EAFF-15D2-CA4EEC2A0B14}" dt="2024-07-28T21:52:35.436" v="120" actId="1076"/>
          <ac:spMkLst>
            <pc:docMk/>
            <pc:sldMk cId="1908619965" sldId="332"/>
            <ac:spMk id="3" creationId="{D7384495-90BE-5589-5677-B918971CC2B5}"/>
          </ac:spMkLst>
        </pc:spChg>
        <pc:picChg chg="del">
          <ac:chgData name="Thiago Fabricio de Mello" userId="S::thiago.mello@ufpr.br::729e7d95-ed25-4433-a78d-92d3856ffee0" providerId="AD" clId="Web-{3045CEAF-5C91-EAFF-15D2-CA4EEC2A0B14}" dt="2024-07-28T21:47:53.928" v="104"/>
          <ac:picMkLst>
            <pc:docMk/>
            <pc:sldMk cId="1908619965" sldId="332"/>
            <ac:picMk id="5" creationId="{5C478146-684F-6B45-DB97-6749274480C0}"/>
          </ac:picMkLst>
        </pc:picChg>
        <pc:picChg chg="add mod">
          <ac:chgData name="Thiago Fabricio de Mello" userId="S::thiago.mello@ufpr.br::729e7d95-ed25-4433-a78d-92d3856ffee0" providerId="AD" clId="Web-{3045CEAF-5C91-EAFF-15D2-CA4EEC2A0B14}" dt="2024-07-28T21:52:39.233" v="121" actId="1076"/>
          <ac:picMkLst>
            <pc:docMk/>
            <pc:sldMk cId="1908619965" sldId="332"/>
            <ac:picMk id="6" creationId="{1BB2858F-76ED-88E3-A32A-BA9EE7C9E76C}"/>
          </ac:picMkLst>
        </pc:picChg>
      </pc:sldChg>
      <pc:sldChg chg="delSp modSp add ord replId">
        <pc:chgData name="Thiago Fabricio de Mello" userId="S::thiago.mello@ufpr.br::729e7d95-ed25-4433-a78d-92d3856ffee0" providerId="AD" clId="Web-{3045CEAF-5C91-EAFF-15D2-CA4EEC2A0B14}" dt="2024-07-28T22:01:00.784" v="167" actId="20577"/>
        <pc:sldMkLst>
          <pc:docMk/>
          <pc:sldMk cId="3641942993" sldId="334"/>
        </pc:sldMkLst>
        <pc:spChg chg="mod">
          <ac:chgData name="Thiago Fabricio de Mello" userId="S::thiago.mello@ufpr.br::729e7d95-ed25-4433-a78d-92d3856ffee0" providerId="AD" clId="Web-{3045CEAF-5C91-EAFF-15D2-CA4EEC2A0B14}" dt="2024-07-28T21:55:31.136" v="141" actId="20577"/>
          <ac:spMkLst>
            <pc:docMk/>
            <pc:sldMk cId="3641942993" sldId="334"/>
            <ac:spMk id="2" creationId="{958ECED9-3D31-C7EF-C4E5-0D218F611807}"/>
          </ac:spMkLst>
        </pc:spChg>
        <pc:spChg chg="mod">
          <ac:chgData name="Thiago Fabricio de Mello" userId="S::thiago.mello@ufpr.br::729e7d95-ed25-4433-a78d-92d3856ffee0" providerId="AD" clId="Web-{3045CEAF-5C91-EAFF-15D2-CA4EEC2A0B14}" dt="2024-07-28T22:01:00.784" v="167" actId="20577"/>
          <ac:spMkLst>
            <pc:docMk/>
            <pc:sldMk cId="3641942993" sldId="334"/>
            <ac:spMk id="3" creationId="{D7384495-90BE-5589-5677-B918971CC2B5}"/>
          </ac:spMkLst>
        </pc:spChg>
        <pc:picChg chg="del">
          <ac:chgData name="Thiago Fabricio de Mello" userId="S::thiago.mello@ufpr.br::729e7d95-ed25-4433-a78d-92d3856ffee0" providerId="AD" clId="Web-{3045CEAF-5C91-EAFF-15D2-CA4EEC2A0B14}" dt="2024-07-28T21:55:33.855" v="142"/>
          <ac:picMkLst>
            <pc:docMk/>
            <pc:sldMk cId="3641942993" sldId="334"/>
            <ac:picMk id="5" creationId="{5C478146-684F-6B45-DB97-6749274480C0}"/>
          </ac:picMkLst>
        </pc:picChg>
      </pc:sldChg>
      <pc:sldChg chg="addSp delSp modSp add replId">
        <pc:chgData name="Thiago Fabricio de Mello" userId="S::thiago.mello@ufpr.br::729e7d95-ed25-4433-a78d-92d3856ffee0" providerId="AD" clId="Web-{3045CEAF-5C91-EAFF-15D2-CA4EEC2A0B14}" dt="2024-07-28T22:08:28.799" v="231" actId="14100"/>
        <pc:sldMkLst>
          <pc:docMk/>
          <pc:sldMk cId="3913640088" sldId="336"/>
        </pc:sldMkLst>
        <pc:spChg chg="mod">
          <ac:chgData name="Thiago Fabricio de Mello" userId="S::thiago.mello@ufpr.br::729e7d95-ed25-4433-a78d-92d3856ffee0" providerId="AD" clId="Web-{3045CEAF-5C91-EAFF-15D2-CA4EEC2A0B14}" dt="2024-07-28T22:01:37.302" v="185" actId="20577"/>
          <ac:spMkLst>
            <pc:docMk/>
            <pc:sldMk cId="3913640088" sldId="336"/>
            <ac:spMk id="2" creationId="{958ECED9-3D31-C7EF-C4E5-0D218F611807}"/>
          </ac:spMkLst>
        </pc:spChg>
        <pc:spChg chg="mod">
          <ac:chgData name="Thiago Fabricio de Mello" userId="S::thiago.mello@ufpr.br::729e7d95-ed25-4433-a78d-92d3856ffee0" providerId="AD" clId="Web-{3045CEAF-5C91-EAFF-15D2-CA4EEC2A0B14}" dt="2024-07-28T22:03:10.918" v="194" actId="14100"/>
          <ac:spMkLst>
            <pc:docMk/>
            <pc:sldMk cId="3913640088" sldId="336"/>
            <ac:spMk id="3" creationId="{D7384495-90BE-5589-5677-B918971CC2B5}"/>
          </ac:spMkLst>
        </pc:spChg>
        <pc:spChg chg="add del mod">
          <ac:chgData name="Thiago Fabricio de Mello" userId="S::thiago.mello@ufpr.br::729e7d95-ed25-4433-a78d-92d3856ffee0" providerId="AD" clId="Web-{3045CEAF-5C91-EAFF-15D2-CA4EEC2A0B14}" dt="2024-07-28T22:02:38.197" v="190"/>
          <ac:spMkLst>
            <pc:docMk/>
            <pc:sldMk cId="3913640088" sldId="336"/>
            <ac:spMk id="5" creationId="{B1CDCDE4-28DB-EE13-D01F-0606492220B9}"/>
          </ac:spMkLst>
        </pc:spChg>
        <pc:spChg chg="add mod">
          <ac:chgData name="Thiago Fabricio de Mello" userId="S::thiago.mello@ufpr.br::729e7d95-ed25-4433-a78d-92d3856ffee0" providerId="AD" clId="Web-{3045CEAF-5C91-EAFF-15D2-CA4EEC2A0B14}" dt="2024-07-28T22:08:28.799" v="231" actId="14100"/>
          <ac:spMkLst>
            <pc:docMk/>
            <pc:sldMk cId="3913640088" sldId="336"/>
            <ac:spMk id="6" creationId="{EF2BB76F-4A60-C75C-2692-0812DB8AC257}"/>
          </ac:spMkLst>
        </pc:spChg>
      </pc:sldChg>
    </pc:docChg>
  </pc:docChgLst>
  <pc:docChgLst>
    <pc:chgData name="Nicolas Costa da Silva" userId="S::nicolascosta@ufpr.br::132ae274-5568-4f9e-9585-4e870d9a48fa" providerId="AD" clId="Web-{046B554F-4E0D-7DA6-0183-B0BB9500B7E6}"/>
    <pc:docChg chg="addSld delSld modSld sldOrd">
      <pc:chgData name="Nicolas Costa da Silva" userId="S::nicolascosta@ufpr.br::132ae274-5568-4f9e-9585-4e870d9a48fa" providerId="AD" clId="Web-{046B554F-4E0D-7DA6-0183-B0BB9500B7E6}" dt="2024-07-28T22:09:09.591" v="675"/>
      <pc:docMkLst>
        <pc:docMk/>
      </pc:docMkLst>
      <pc:sldChg chg="addSp delSp modSp">
        <pc:chgData name="Nicolas Costa da Silva" userId="S::nicolascosta@ufpr.br::132ae274-5568-4f9e-9585-4e870d9a48fa" providerId="AD" clId="Web-{046B554F-4E0D-7DA6-0183-B0BB9500B7E6}" dt="2024-07-28T22:07:39.215" v="674" actId="1076"/>
        <pc:sldMkLst>
          <pc:docMk/>
          <pc:sldMk cId="769932640" sldId="309"/>
        </pc:sldMkLst>
        <pc:spChg chg="add del mod">
          <ac:chgData name="Nicolas Costa da Silva" userId="S::nicolascosta@ufpr.br::132ae274-5568-4f9e-9585-4e870d9a48fa" providerId="AD" clId="Web-{046B554F-4E0D-7DA6-0183-B0BB9500B7E6}" dt="2024-07-28T22:07:30.183" v="671"/>
          <ac:spMkLst>
            <pc:docMk/>
            <pc:sldMk cId="769932640" sldId="309"/>
            <ac:spMk id="5" creationId="{E26FE34B-174B-0258-0498-33BCD8EAF1CB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2:07:36.246" v="673" actId="1076"/>
          <ac:spMkLst>
            <pc:docMk/>
            <pc:sldMk cId="769932640" sldId="309"/>
            <ac:spMk id="7" creationId="{E82E216E-9EE0-9D3F-D692-083F575A3D04}"/>
          </ac:spMkLst>
        </pc:spChg>
        <pc:spChg chg="del mod">
          <ac:chgData name="Nicolas Costa da Silva" userId="S::nicolascosta@ufpr.br::132ae274-5568-4f9e-9585-4e870d9a48fa" providerId="AD" clId="Web-{046B554F-4E0D-7DA6-0183-B0BB9500B7E6}" dt="2024-07-28T22:07:09.714" v="668"/>
          <ac:spMkLst>
            <pc:docMk/>
            <pc:sldMk cId="769932640" sldId="309"/>
            <ac:spMk id="10" creationId="{1F398FDD-E639-CF6A-B875-443655F2B31B}"/>
          </ac:spMkLst>
        </pc:spChg>
        <pc:picChg chg="add del mod ord">
          <ac:chgData name="Nicolas Costa da Silva" userId="S::nicolascosta@ufpr.br::132ae274-5568-4f9e-9585-4e870d9a48fa" providerId="AD" clId="Web-{046B554F-4E0D-7DA6-0183-B0BB9500B7E6}" dt="2024-07-28T22:07:11.730" v="670"/>
          <ac:picMkLst>
            <pc:docMk/>
            <pc:sldMk cId="769932640" sldId="309"/>
            <ac:picMk id="2" creationId="{3533F614-8427-E9B5-DF11-31A92C2E6646}"/>
          </ac:picMkLst>
        </pc:picChg>
        <pc:picChg chg="add mod ord">
          <ac:chgData name="Nicolas Costa da Silva" userId="S::nicolascosta@ufpr.br::132ae274-5568-4f9e-9585-4e870d9a48fa" providerId="AD" clId="Web-{046B554F-4E0D-7DA6-0183-B0BB9500B7E6}" dt="2024-07-28T22:07:39.215" v="674" actId="1076"/>
          <ac:picMkLst>
            <pc:docMk/>
            <pc:sldMk cId="769932640" sldId="309"/>
            <ac:picMk id="6" creationId="{174A377A-4F7C-1FD8-A0A6-B0C1C0AC720C}"/>
          </ac:picMkLst>
        </pc:picChg>
      </pc:sldChg>
      <pc:sldChg chg="modSp">
        <pc:chgData name="Nicolas Costa da Silva" userId="S::nicolascosta@ufpr.br::132ae274-5568-4f9e-9585-4e870d9a48fa" providerId="AD" clId="Web-{046B554F-4E0D-7DA6-0183-B0BB9500B7E6}" dt="2024-07-28T21:26:01.704" v="0" actId="20577"/>
        <pc:sldMkLst>
          <pc:docMk/>
          <pc:sldMk cId="2945390068" sldId="314"/>
        </pc:sldMkLst>
        <pc:spChg chg="mod">
          <ac:chgData name="Nicolas Costa da Silva" userId="S::nicolascosta@ufpr.br::132ae274-5568-4f9e-9585-4e870d9a48fa" providerId="AD" clId="Web-{046B554F-4E0D-7DA6-0183-B0BB9500B7E6}" dt="2024-07-28T21:26:01.704" v="0" actId="20577"/>
          <ac:spMkLst>
            <pc:docMk/>
            <pc:sldMk cId="2945390068" sldId="314"/>
            <ac:spMk id="2" creationId="{35440D96-BFFB-05BD-30ED-0352500CD058}"/>
          </ac:spMkLst>
        </pc:spChg>
      </pc:sldChg>
      <pc:sldChg chg="addSp modSp">
        <pc:chgData name="Nicolas Costa da Silva" userId="S::nicolascosta@ufpr.br::132ae274-5568-4f9e-9585-4e870d9a48fa" providerId="AD" clId="Web-{046B554F-4E0D-7DA6-0183-B0BB9500B7E6}" dt="2024-07-28T21:58:48.580" v="440" actId="20577"/>
        <pc:sldMkLst>
          <pc:docMk/>
          <pc:sldMk cId="542059410" sldId="315"/>
        </pc:sldMkLst>
        <pc:spChg chg="mod">
          <ac:chgData name="Nicolas Costa da Silva" userId="S::nicolascosta@ufpr.br::132ae274-5568-4f9e-9585-4e870d9a48fa" providerId="AD" clId="Web-{046B554F-4E0D-7DA6-0183-B0BB9500B7E6}" dt="2024-07-28T21:28:38.770" v="4" actId="20577"/>
          <ac:spMkLst>
            <pc:docMk/>
            <pc:sldMk cId="542059410" sldId="315"/>
            <ac:spMk id="3" creationId="{3474D05E-8A36-8D9F-519E-DB514A69D886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1:29:53.682" v="6" actId="20577"/>
          <ac:spMkLst>
            <pc:docMk/>
            <pc:sldMk cId="542059410" sldId="315"/>
            <ac:spMk id="4" creationId="{B20C1E08-E337-110E-DB8E-41BA4A3341A1}"/>
          </ac:spMkLst>
        </pc:spChg>
        <pc:spChg chg="add mod">
          <ac:chgData name="Nicolas Costa da Silva" userId="S::nicolascosta@ufpr.br::132ae274-5568-4f9e-9585-4e870d9a48fa" providerId="AD" clId="Web-{046B554F-4E0D-7DA6-0183-B0BB9500B7E6}" dt="2024-07-28T21:58:48.580" v="440" actId="20577"/>
          <ac:spMkLst>
            <pc:docMk/>
            <pc:sldMk cId="542059410" sldId="315"/>
            <ac:spMk id="5" creationId="{60A70AFE-8390-503E-5E2E-7A98DC0B9AE6}"/>
          </ac:spMkLst>
        </pc:spChg>
      </pc:sldChg>
      <pc:sldChg chg="addSp delSp modSp">
        <pc:chgData name="Nicolas Costa da Silva" userId="S::nicolascosta@ufpr.br::132ae274-5568-4f9e-9585-4e870d9a48fa" providerId="AD" clId="Web-{046B554F-4E0D-7DA6-0183-B0BB9500B7E6}" dt="2024-07-28T21:35:59.927" v="129" actId="1076"/>
        <pc:sldMkLst>
          <pc:docMk/>
          <pc:sldMk cId="4293742996" sldId="316"/>
        </pc:sldMkLst>
        <pc:spChg chg="mod">
          <ac:chgData name="Nicolas Costa da Silva" userId="S::nicolascosta@ufpr.br::132ae274-5568-4f9e-9585-4e870d9a48fa" providerId="AD" clId="Web-{046B554F-4E0D-7DA6-0183-B0BB9500B7E6}" dt="2024-07-28T21:35:48.146" v="125" actId="1076"/>
          <ac:spMkLst>
            <pc:docMk/>
            <pc:sldMk cId="4293742996" sldId="316"/>
            <ac:spMk id="2" creationId="{6A36FD5F-786B-1974-5F47-94CA02CFA6E5}"/>
          </ac:spMkLst>
        </pc:spChg>
        <pc:spChg chg="add del mod">
          <ac:chgData name="Nicolas Costa da Silva" userId="S::nicolascosta@ufpr.br::132ae274-5568-4f9e-9585-4e870d9a48fa" providerId="AD" clId="Web-{046B554F-4E0D-7DA6-0183-B0BB9500B7E6}" dt="2024-07-28T21:32:08.372" v="88"/>
          <ac:spMkLst>
            <pc:docMk/>
            <pc:sldMk cId="4293742996" sldId="316"/>
            <ac:spMk id="4" creationId="{2A73EE34-ACC8-444C-2E79-132347680CEB}"/>
          </ac:spMkLst>
        </pc:spChg>
        <pc:spChg chg="add del mod">
          <ac:chgData name="Nicolas Costa da Silva" userId="S::nicolascosta@ufpr.br::132ae274-5568-4f9e-9585-4e870d9a48fa" providerId="AD" clId="Web-{046B554F-4E0D-7DA6-0183-B0BB9500B7E6}" dt="2024-07-28T21:32:22.654" v="94"/>
          <ac:spMkLst>
            <pc:docMk/>
            <pc:sldMk cId="4293742996" sldId="316"/>
            <ac:spMk id="7" creationId="{5B1EC021-0369-4DB3-FF1D-2CEE6710BC01}"/>
          </ac:spMkLst>
        </pc:spChg>
        <pc:spChg chg="add mod">
          <ac:chgData name="Nicolas Costa da Silva" userId="S::nicolascosta@ufpr.br::132ae274-5568-4f9e-9585-4e870d9a48fa" providerId="AD" clId="Web-{046B554F-4E0D-7DA6-0183-B0BB9500B7E6}" dt="2024-07-28T21:35:57.115" v="128" actId="1076"/>
          <ac:spMkLst>
            <pc:docMk/>
            <pc:sldMk cId="4293742996" sldId="316"/>
            <ac:spMk id="9" creationId="{E967BCD5-7ACC-AEDF-CE76-58FE2AD7C81C}"/>
          </ac:spMkLst>
        </pc:spChg>
        <pc:spChg chg="add mod">
          <ac:chgData name="Nicolas Costa da Silva" userId="S::nicolascosta@ufpr.br::132ae274-5568-4f9e-9585-4e870d9a48fa" providerId="AD" clId="Web-{046B554F-4E0D-7DA6-0183-B0BB9500B7E6}" dt="2024-07-28T21:35:54.240" v="127" actId="1076"/>
          <ac:spMkLst>
            <pc:docMk/>
            <pc:sldMk cId="4293742996" sldId="316"/>
            <ac:spMk id="10" creationId="{86513FE9-AD48-DBFB-53CB-0C423EEA2748}"/>
          </ac:spMkLst>
        </pc:spChg>
        <pc:picChg chg="add del mod ord">
          <ac:chgData name="Nicolas Costa da Silva" userId="S::nicolascosta@ufpr.br::132ae274-5568-4f9e-9585-4e870d9a48fa" providerId="AD" clId="Web-{046B554F-4E0D-7DA6-0183-B0BB9500B7E6}" dt="2024-07-28T21:32:17.388" v="93"/>
          <ac:picMkLst>
            <pc:docMk/>
            <pc:sldMk cId="4293742996" sldId="316"/>
            <ac:picMk id="5" creationId="{31EC5021-97CA-7793-F4C5-7EC43DE88BC3}"/>
          </ac:picMkLst>
        </pc:picChg>
        <pc:picChg chg="add mod">
          <ac:chgData name="Nicolas Costa da Silva" userId="S::nicolascosta@ufpr.br::132ae274-5568-4f9e-9585-4e870d9a48fa" providerId="AD" clId="Web-{046B554F-4E0D-7DA6-0183-B0BB9500B7E6}" dt="2024-07-28T21:35:59.927" v="129" actId="1076"/>
          <ac:picMkLst>
            <pc:docMk/>
            <pc:sldMk cId="4293742996" sldId="316"/>
            <ac:picMk id="8" creationId="{58CB2AD6-A5A7-FEA7-EF81-DD894D82818A}"/>
          </ac:picMkLst>
        </pc:picChg>
        <pc:picChg chg="del mod">
          <ac:chgData name="Nicolas Costa da Silva" userId="S::nicolascosta@ufpr.br::132ae274-5568-4f9e-9585-4e870d9a48fa" providerId="AD" clId="Web-{046B554F-4E0D-7DA6-0183-B0BB9500B7E6}" dt="2024-07-28T21:31:28.684" v="87"/>
          <ac:picMkLst>
            <pc:docMk/>
            <pc:sldMk cId="4293742996" sldId="316"/>
            <ac:picMk id="14" creationId="{F28819F3-7D3B-EB42-24FD-3C0BBC5963B5}"/>
          </ac:picMkLst>
        </pc:picChg>
      </pc:sldChg>
      <pc:sldChg chg="modSp ord">
        <pc:chgData name="Nicolas Costa da Silva" userId="S::nicolascosta@ufpr.br::132ae274-5568-4f9e-9585-4e870d9a48fa" providerId="AD" clId="Web-{046B554F-4E0D-7DA6-0183-B0BB9500B7E6}" dt="2024-07-28T22:06:15.822" v="667"/>
        <pc:sldMkLst>
          <pc:docMk/>
          <pc:sldMk cId="56176599" sldId="317"/>
        </pc:sldMkLst>
        <pc:spChg chg="mod">
          <ac:chgData name="Nicolas Costa da Silva" userId="S::nicolascosta@ufpr.br::132ae274-5568-4f9e-9585-4e870d9a48fa" providerId="AD" clId="Web-{046B554F-4E0D-7DA6-0183-B0BB9500B7E6}" dt="2024-07-28T21:53:50.949" v="296" actId="20577"/>
          <ac:spMkLst>
            <pc:docMk/>
            <pc:sldMk cId="56176599" sldId="317"/>
            <ac:spMk id="7" creationId="{ADD59383-E6CD-CF57-B9CF-5820B1CECE61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1:59:23.315" v="441" actId="1076"/>
          <ac:spMkLst>
            <pc:docMk/>
            <pc:sldMk cId="56176599" sldId="317"/>
            <ac:spMk id="8" creationId="{8B672BC8-D7EC-066C-9025-5F29713D8495}"/>
          </ac:spMkLst>
        </pc:spChg>
      </pc:sldChg>
      <pc:sldChg chg="addSp delSp modSp">
        <pc:chgData name="Nicolas Costa da Silva" userId="S::nicolascosta@ufpr.br::132ae274-5568-4f9e-9585-4e870d9a48fa" providerId="AD" clId="Web-{046B554F-4E0D-7DA6-0183-B0BB9500B7E6}" dt="2024-07-28T21:59:53.565" v="443"/>
        <pc:sldMkLst>
          <pc:docMk/>
          <pc:sldMk cId="412000632" sldId="318"/>
        </pc:sldMkLst>
        <pc:spChg chg="mod">
          <ac:chgData name="Nicolas Costa da Silva" userId="S::nicolascosta@ufpr.br::132ae274-5568-4f9e-9585-4e870d9a48fa" providerId="AD" clId="Web-{046B554F-4E0D-7DA6-0183-B0BB9500B7E6}" dt="2024-07-28T21:55:42.389" v="398" actId="20577"/>
          <ac:spMkLst>
            <pc:docMk/>
            <pc:sldMk cId="412000632" sldId="318"/>
            <ac:spMk id="2" creationId="{018E4F0B-A6EB-861C-1C34-CAA9BDE47858}"/>
          </ac:spMkLst>
        </pc:spChg>
        <pc:spChg chg="del mod">
          <ac:chgData name="Nicolas Costa da Silva" userId="S::nicolascosta@ufpr.br::132ae274-5568-4f9e-9585-4e870d9a48fa" providerId="AD" clId="Web-{046B554F-4E0D-7DA6-0183-B0BB9500B7E6}" dt="2024-07-28T21:56:11.952" v="409"/>
          <ac:spMkLst>
            <pc:docMk/>
            <pc:sldMk cId="412000632" sldId="318"/>
            <ac:spMk id="3" creationId="{59F97739-E0DF-24F3-7886-013A799A52C3}"/>
          </ac:spMkLst>
        </pc:spChg>
        <pc:spChg chg="add del mod">
          <ac:chgData name="Nicolas Costa da Silva" userId="S::nicolascosta@ufpr.br::132ae274-5568-4f9e-9585-4e870d9a48fa" providerId="AD" clId="Web-{046B554F-4E0D-7DA6-0183-B0BB9500B7E6}" dt="2024-07-28T21:59:53.565" v="443"/>
          <ac:spMkLst>
            <pc:docMk/>
            <pc:sldMk cId="412000632" sldId="318"/>
            <ac:spMk id="8" creationId="{BA8951B0-3AEB-67CD-604B-BE9A764BC8E8}"/>
          </ac:spMkLst>
        </pc:spChg>
        <pc:picChg chg="add mod">
          <ac:chgData name="Nicolas Costa da Silva" userId="S::nicolascosta@ufpr.br::132ae274-5568-4f9e-9585-4e870d9a48fa" providerId="AD" clId="Web-{046B554F-4E0D-7DA6-0183-B0BB9500B7E6}" dt="2024-07-28T21:55:57.342" v="404" actId="1076"/>
          <ac:picMkLst>
            <pc:docMk/>
            <pc:sldMk cId="412000632" sldId="318"/>
            <ac:picMk id="6" creationId="{5805165A-4F12-14C6-D7B5-1CAB3330B8ED}"/>
          </ac:picMkLst>
        </pc:picChg>
      </pc:sldChg>
      <pc:sldChg chg="del">
        <pc:chgData name="Nicolas Costa da Silva" userId="S::nicolascosta@ufpr.br::132ae274-5568-4f9e-9585-4e870d9a48fa" providerId="AD" clId="Web-{046B554F-4E0D-7DA6-0183-B0BB9500B7E6}" dt="2024-07-28T21:56:43.515" v="414"/>
        <pc:sldMkLst>
          <pc:docMk/>
          <pc:sldMk cId="1760417424" sldId="319"/>
        </pc:sldMkLst>
      </pc:sldChg>
      <pc:sldChg chg="addSp delSp modSp del ord">
        <pc:chgData name="Nicolas Costa da Silva" userId="S::nicolascosta@ufpr.br::132ae274-5568-4f9e-9585-4e870d9a48fa" providerId="AD" clId="Web-{046B554F-4E0D-7DA6-0183-B0BB9500B7E6}" dt="2024-07-28T22:09:09.591" v="675"/>
        <pc:sldMkLst>
          <pc:docMk/>
          <pc:sldMk cId="430403476" sldId="320"/>
        </pc:sldMkLst>
        <pc:spChg chg="mod">
          <ac:chgData name="Nicolas Costa da Silva" userId="S::nicolascosta@ufpr.br::132ae274-5568-4f9e-9585-4e870d9a48fa" providerId="AD" clId="Web-{046B554F-4E0D-7DA6-0183-B0BB9500B7E6}" dt="2024-07-28T21:57:16.422" v="427" actId="20577"/>
          <ac:spMkLst>
            <pc:docMk/>
            <pc:sldMk cId="430403476" sldId="320"/>
            <ac:spMk id="2" creationId="{F992D586-3F7C-3202-E4F4-1F65B9A7D428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1:57:42.688" v="435" actId="1076"/>
          <ac:spMkLst>
            <pc:docMk/>
            <pc:sldMk cId="430403476" sldId="320"/>
            <ac:spMk id="3" creationId="{375DADF2-8E4D-6C0E-0FA2-C5228AF29C1D}"/>
          </ac:spMkLst>
        </pc:spChg>
        <pc:spChg chg="del mod">
          <ac:chgData name="Nicolas Costa da Silva" userId="S::nicolascosta@ufpr.br::132ae274-5568-4f9e-9585-4e870d9a48fa" providerId="AD" clId="Web-{046B554F-4E0D-7DA6-0183-B0BB9500B7E6}" dt="2024-07-28T21:57:35.297" v="433"/>
          <ac:spMkLst>
            <pc:docMk/>
            <pc:sldMk cId="430403476" sldId="320"/>
            <ac:spMk id="4" creationId="{2CFADA2D-CE7A-511E-45B9-EAF4FA520E34}"/>
          </ac:spMkLst>
        </pc:spChg>
        <pc:spChg chg="add mod">
          <ac:chgData name="Nicolas Costa da Silva" userId="S::nicolascosta@ufpr.br::132ae274-5568-4f9e-9585-4e870d9a48fa" providerId="AD" clId="Web-{046B554F-4E0D-7DA6-0183-B0BB9500B7E6}" dt="2024-07-28T22:02:24.584" v="478" actId="20577"/>
          <ac:spMkLst>
            <pc:docMk/>
            <pc:sldMk cId="430403476" sldId="320"/>
            <ac:spMk id="7" creationId="{F72E6E25-C7B9-7D84-EA64-657FC29D487A}"/>
          </ac:spMkLst>
        </pc:spChg>
      </pc:sldChg>
      <pc:sldChg chg="del">
        <pc:chgData name="Nicolas Costa da Silva" userId="S::nicolascosta@ufpr.br::132ae274-5568-4f9e-9585-4e870d9a48fa" providerId="AD" clId="Web-{046B554F-4E0D-7DA6-0183-B0BB9500B7E6}" dt="2024-07-28T21:59:57.722" v="444"/>
        <pc:sldMkLst>
          <pc:docMk/>
          <pc:sldMk cId="569699605" sldId="321"/>
        </pc:sldMkLst>
      </pc:sldChg>
      <pc:sldChg chg="del">
        <pc:chgData name="Nicolas Costa da Silva" userId="S::nicolascosta@ufpr.br::132ae274-5568-4f9e-9585-4e870d9a48fa" providerId="AD" clId="Web-{046B554F-4E0D-7DA6-0183-B0BB9500B7E6}" dt="2024-07-28T22:02:34.412" v="481"/>
        <pc:sldMkLst>
          <pc:docMk/>
          <pc:sldMk cId="1517447069" sldId="322"/>
        </pc:sldMkLst>
      </pc:sldChg>
      <pc:sldChg chg="del">
        <pc:chgData name="Nicolas Costa da Silva" userId="S::nicolascosta@ufpr.br::132ae274-5568-4f9e-9585-4e870d9a48fa" providerId="AD" clId="Web-{046B554F-4E0D-7DA6-0183-B0BB9500B7E6}" dt="2024-07-28T22:02:32.068" v="479"/>
        <pc:sldMkLst>
          <pc:docMk/>
          <pc:sldMk cId="2149261472" sldId="323"/>
        </pc:sldMkLst>
      </pc:sldChg>
      <pc:sldChg chg="del">
        <pc:chgData name="Nicolas Costa da Silva" userId="S::nicolascosta@ufpr.br::132ae274-5568-4f9e-9585-4e870d9a48fa" providerId="AD" clId="Web-{046B554F-4E0D-7DA6-0183-B0BB9500B7E6}" dt="2024-07-28T22:02:33.084" v="480"/>
        <pc:sldMkLst>
          <pc:docMk/>
          <pc:sldMk cId="2398406067" sldId="324"/>
        </pc:sldMkLst>
      </pc:sldChg>
      <pc:sldChg chg="new del">
        <pc:chgData name="Nicolas Costa da Silva" userId="S::nicolascosta@ufpr.br::132ae274-5568-4f9e-9585-4e870d9a48fa" providerId="AD" clId="Web-{046B554F-4E0D-7DA6-0183-B0BB9500B7E6}" dt="2024-07-28T21:38:52.837" v="178"/>
        <pc:sldMkLst>
          <pc:docMk/>
          <pc:sldMk cId="792914330" sldId="326"/>
        </pc:sldMkLst>
      </pc:sldChg>
      <pc:sldChg chg="addSp delSp modSp add replId">
        <pc:chgData name="Nicolas Costa da Silva" userId="S::nicolascosta@ufpr.br::132ae274-5568-4f9e-9585-4e870d9a48fa" providerId="AD" clId="Web-{046B554F-4E0D-7DA6-0183-B0BB9500B7E6}" dt="2024-07-28T21:38:47.368" v="177" actId="1076"/>
        <pc:sldMkLst>
          <pc:docMk/>
          <pc:sldMk cId="1086077468" sldId="327"/>
        </pc:sldMkLst>
        <pc:spChg chg="mod">
          <ac:chgData name="Nicolas Costa da Silva" userId="S::nicolascosta@ufpr.br::132ae274-5568-4f9e-9585-4e870d9a48fa" providerId="AD" clId="Web-{046B554F-4E0D-7DA6-0183-B0BB9500B7E6}" dt="2024-07-28T21:37:03.382" v="143" actId="1076"/>
          <ac:spMkLst>
            <pc:docMk/>
            <pc:sldMk cId="1086077468" sldId="327"/>
            <ac:spMk id="2" creationId="{6A36FD5F-786B-1974-5F47-94CA02CFA6E5}"/>
          </ac:spMkLst>
        </pc:spChg>
        <pc:spChg chg="del mod">
          <ac:chgData name="Nicolas Costa da Silva" userId="S::nicolascosta@ufpr.br::132ae274-5568-4f9e-9585-4e870d9a48fa" providerId="AD" clId="Web-{046B554F-4E0D-7DA6-0183-B0BB9500B7E6}" dt="2024-07-28T21:37:58.742" v="146"/>
          <ac:spMkLst>
            <pc:docMk/>
            <pc:sldMk cId="1086077468" sldId="327"/>
            <ac:spMk id="9" creationId="{E967BCD5-7ACC-AEDF-CE76-58FE2AD7C81C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1:38:47.368" v="177" actId="1076"/>
          <ac:spMkLst>
            <pc:docMk/>
            <pc:sldMk cId="1086077468" sldId="327"/>
            <ac:spMk id="10" creationId="{86513FE9-AD48-DBFB-53CB-0C423EEA2748}"/>
          </ac:spMkLst>
        </pc:spChg>
        <pc:picChg chg="add del mod">
          <ac:chgData name="Nicolas Costa da Silva" userId="S::nicolascosta@ufpr.br::132ae274-5568-4f9e-9585-4e870d9a48fa" providerId="AD" clId="Web-{046B554F-4E0D-7DA6-0183-B0BB9500B7E6}" dt="2024-07-28T21:36:46.241" v="134"/>
          <ac:picMkLst>
            <pc:docMk/>
            <pc:sldMk cId="1086077468" sldId="327"/>
            <ac:picMk id="3" creationId="{7AC6549C-2E43-FB27-48E4-9C4DFEDDC05C}"/>
          </ac:picMkLst>
        </pc:picChg>
        <pc:picChg chg="add mod">
          <ac:chgData name="Nicolas Costa da Silva" userId="S::nicolascosta@ufpr.br::132ae274-5568-4f9e-9585-4e870d9a48fa" providerId="AD" clId="Web-{046B554F-4E0D-7DA6-0183-B0BB9500B7E6}" dt="2024-07-28T21:36:55.585" v="136" actId="1076"/>
          <ac:picMkLst>
            <pc:docMk/>
            <pc:sldMk cId="1086077468" sldId="327"/>
            <ac:picMk id="4" creationId="{9D30B652-B68A-AF28-04FE-99E9BA4B210D}"/>
          </ac:picMkLst>
        </pc:picChg>
        <pc:picChg chg="del">
          <ac:chgData name="Nicolas Costa da Silva" userId="S::nicolascosta@ufpr.br::132ae274-5568-4f9e-9585-4e870d9a48fa" providerId="AD" clId="Web-{046B554F-4E0D-7DA6-0183-B0BB9500B7E6}" dt="2024-07-28T21:36:40.163" v="131"/>
          <ac:picMkLst>
            <pc:docMk/>
            <pc:sldMk cId="1086077468" sldId="327"/>
            <ac:picMk id="8" creationId="{58CB2AD6-A5A7-FEA7-EF81-DD894D82818A}"/>
          </ac:picMkLst>
        </pc:picChg>
      </pc:sldChg>
      <pc:sldChg chg="addSp delSp modSp add replId">
        <pc:chgData name="Nicolas Costa da Silva" userId="S::nicolascosta@ufpr.br::132ae274-5568-4f9e-9585-4e870d9a48fa" providerId="AD" clId="Web-{046B554F-4E0D-7DA6-0183-B0BB9500B7E6}" dt="2024-07-28T21:40:34.282" v="193" actId="1076"/>
        <pc:sldMkLst>
          <pc:docMk/>
          <pc:sldMk cId="402000206" sldId="328"/>
        </pc:sldMkLst>
        <pc:spChg chg="mod">
          <ac:chgData name="Nicolas Costa da Silva" userId="S::nicolascosta@ufpr.br::132ae274-5568-4f9e-9585-4e870d9a48fa" providerId="AD" clId="Web-{046B554F-4E0D-7DA6-0183-B0BB9500B7E6}" dt="2024-07-28T21:40:14.501" v="190" actId="1076"/>
          <ac:spMkLst>
            <pc:docMk/>
            <pc:sldMk cId="402000206" sldId="328"/>
            <ac:spMk id="2" creationId="{6A36FD5F-786B-1974-5F47-94CA02CFA6E5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1:40:08.501" v="188" actId="1076"/>
          <ac:spMkLst>
            <pc:docMk/>
            <pc:sldMk cId="402000206" sldId="328"/>
            <ac:spMk id="10" creationId="{86513FE9-AD48-DBFB-53CB-0C423EEA2748}"/>
          </ac:spMkLst>
        </pc:spChg>
        <pc:picChg chg="add mod">
          <ac:chgData name="Nicolas Costa da Silva" userId="S::nicolascosta@ufpr.br::132ae274-5568-4f9e-9585-4e870d9a48fa" providerId="AD" clId="Web-{046B554F-4E0D-7DA6-0183-B0BB9500B7E6}" dt="2024-07-28T21:40:34.282" v="193" actId="1076"/>
          <ac:picMkLst>
            <pc:docMk/>
            <pc:sldMk cId="402000206" sldId="328"/>
            <ac:picMk id="3" creationId="{A32AB44C-0F01-3EB0-F4A0-270DBADFB508}"/>
          </ac:picMkLst>
        </pc:picChg>
        <pc:picChg chg="del mod">
          <ac:chgData name="Nicolas Costa da Silva" userId="S::nicolascosta@ufpr.br::132ae274-5568-4f9e-9585-4e870d9a48fa" providerId="AD" clId="Web-{046B554F-4E0D-7DA6-0183-B0BB9500B7E6}" dt="2024-07-28T21:40:31.204" v="191"/>
          <ac:picMkLst>
            <pc:docMk/>
            <pc:sldMk cId="402000206" sldId="328"/>
            <ac:picMk id="4" creationId="{9D30B652-B68A-AF28-04FE-99E9BA4B210D}"/>
          </ac:picMkLst>
        </pc:picChg>
      </pc:sldChg>
      <pc:sldChg chg="addSp delSp modSp add replId">
        <pc:chgData name="Nicolas Costa da Silva" userId="S::nicolascosta@ufpr.br::132ae274-5568-4f9e-9585-4e870d9a48fa" providerId="AD" clId="Web-{046B554F-4E0D-7DA6-0183-B0BB9500B7E6}" dt="2024-07-28T21:43:35.809" v="215" actId="1076"/>
        <pc:sldMkLst>
          <pc:docMk/>
          <pc:sldMk cId="707590163" sldId="329"/>
        </pc:sldMkLst>
        <pc:spChg chg="mod">
          <ac:chgData name="Nicolas Costa da Silva" userId="S::nicolascosta@ufpr.br::132ae274-5568-4f9e-9585-4e870d9a48fa" providerId="AD" clId="Web-{046B554F-4E0D-7DA6-0183-B0BB9500B7E6}" dt="2024-07-28T21:41:33.242" v="200" actId="1076"/>
          <ac:spMkLst>
            <pc:docMk/>
            <pc:sldMk cId="707590163" sldId="329"/>
            <ac:spMk id="2" creationId="{6A36FD5F-786B-1974-5F47-94CA02CFA6E5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1:43:26.230" v="211" actId="20577"/>
          <ac:spMkLst>
            <pc:docMk/>
            <pc:sldMk cId="707590163" sldId="329"/>
            <ac:spMk id="10" creationId="{86513FE9-AD48-DBFB-53CB-0C423EEA2748}"/>
          </ac:spMkLst>
        </pc:spChg>
        <pc:picChg chg="del">
          <ac:chgData name="Nicolas Costa da Silva" userId="S::nicolascosta@ufpr.br::132ae274-5568-4f9e-9585-4e870d9a48fa" providerId="AD" clId="Web-{046B554F-4E0D-7DA6-0183-B0BB9500B7E6}" dt="2024-07-28T21:41:22.586" v="195"/>
          <ac:picMkLst>
            <pc:docMk/>
            <pc:sldMk cId="707590163" sldId="329"/>
            <ac:picMk id="3" creationId="{A32AB44C-0F01-3EB0-F4A0-270DBADFB508}"/>
          </ac:picMkLst>
        </pc:picChg>
        <pc:picChg chg="add mod">
          <ac:chgData name="Nicolas Costa da Silva" userId="S::nicolascosta@ufpr.br::132ae274-5568-4f9e-9585-4e870d9a48fa" providerId="AD" clId="Web-{046B554F-4E0D-7DA6-0183-B0BB9500B7E6}" dt="2024-07-28T21:43:35.809" v="215" actId="1076"/>
          <ac:picMkLst>
            <pc:docMk/>
            <pc:sldMk cId="707590163" sldId="329"/>
            <ac:picMk id="4" creationId="{9E1F8D23-BC55-6DF1-72F6-7B7CFC4D9B07}"/>
          </ac:picMkLst>
        </pc:picChg>
      </pc:sldChg>
      <pc:sldChg chg="modSp add del replId">
        <pc:chgData name="Nicolas Costa da Silva" userId="S::nicolascosta@ufpr.br::132ae274-5568-4f9e-9585-4e870d9a48fa" providerId="AD" clId="Web-{046B554F-4E0D-7DA6-0183-B0BB9500B7E6}" dt="2024-07-28T21:44:14.763" v="221"/>
        <pc:sldMkLst>
          <pc:docMk/>
          <pc:sldMk cId="2334962466" sldId="331"/>
        </pc:sldMkLst>
        <pc:spChg chg="mod">
          <ac:chgData name="Nicolas Costa da Silva" userId="S::nicolascosta@ufpr.br::132ae274-5568-4f9e-9585-4e870d9a48fa" providerId="AD" clId="Web-{046B554F-4E0D-7DA6-0183-B0BB9500B7E6}" dt="2024-07-28T21:44:13.059" v="220" actId="20577"/>
          <ac:spMkLst>
            <pc:docMk/>
            <pc:sldMk cId="2334962466" sldId="331"/>
            <ac:spMk id="2" creationId="{6A36FD5F-786B-1974-5F47-94CA02CFA6E5}"/>
          </ac:spMkLst>
        </pc:spChg>
      </pc:sldChg>
      <pc:sldChg chg="addSp delSp modSp add ord replId">
        <pc:chgData name="Nicolas Costa da Silva" userId="S::nicolascosta@ufpr.br::132ae274-5568-4f9e-9585-4e870d9a48fa" providerId="AD" clId="Web-{046B554F-4E0D-7DA6-0183-B0BB9500B7E6}" dt="2024-07-28T21:47:34.985" v="245" actId="1076"/>
        <pc:sldMkLst>
          <pc:docMk/>
          <pc:sldMk cId="2586470797" sldId="331"/>
        </pc:sldMkLst>
        <pc:spChg chg="mod">
          <ac:chgData name="Nicolas Costa da Silva" userId="S::nicolascosta@ufpr.br::132ae274-5568-4f9e-9585-4e870d9a48fa" providerId="AD" clId="Web-{046B554F-4E0D-7DA6-0183-B0BB9500B7E6}" dt="2024-07-28T21:44:33.450" v="235" actId="1076"/>
          <ac:spMkLst>
            <pc:docMk/>
            <pc:sldMk cId="2586470797" sldId="331"/>
            <ac:spMk id="2" creationId="{6A36FD5F-786B-1974-5F47-94CA02CFA6E5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1:47:34.985" v="245" actId="1076"/>
          <ac:spMkLst>
            <pc:docMk/>
            <pc:sldMk cId="2586470797" sldId="331"/>
            <ac:spMk id="10" creationId="{86513FE9-AD48-DBFB-53CB-0C423EEA2748}"/>
          </ac:spMkLst>
        </pc:spChg>
        <pc:picChg chg="add mod">
          <ac:chgData name="Nicolas Costa da Silva" userId="S::nicolascosta@ufpr.br::132ae274-5568-4f9e-9585-4e870d9a48fa" providerId="AD" clId="Web-{046B554F-4E0D-7DA6-0183-B0BB9500B7E6}" dt="2024-07-28T21:45:11.061" v="241" actId="1076"/>
          <ac:picMkLst>
            <pc:docMk/>
            <pc:sldMk cId="2586470797" sldId="331"/>
            <ac:picMk id="3" creationId="{6F37956B-7274-2459-469F-D35F61403887}"/>
          </ac:picMkLst>
        </pc:picChg>
        <pc:picChg chg="del">
          <ac:chgData name="Nicolas Costa da Silva" userId="S::nicolascosta@ufpr.br::132ae274-5568-4f9e-9585-4e870d9a48fa" providerId="AD" clId="Web-{046B554F-4E0D-7DA6-0183-B0BB9500B7E6}" dt="2024-07-28T21:44:35.169" v="236"/>
          <ac:picMkLst>
            <pc:docMk/>
            <pc:sldMk cId="2586470797" sldId="331"/>
            <ac:picMk id="4" creationId="{9D30B652-B68A-AF28-04FE-99E9BA4B210D}"/>
          </ac:picMkLst>
        </pc:picChg>
      </pc:sldChg>
      <pc:sldChg chg="addSp delSp modSp add replId">
        <pc:chgData name="Nicolas Costa da Silva" userId="S::nicolascosta@ufpr.br::132ae274-5568-4f9e-9585-4e870d9a48fa" providerId="AD" clId="Web-{046B554F-4E0D-7DA6-0183-B0BB9500B7E6}" dt="2024-07-28T21:51:01.774" v="277" actId="1076"/>
        <pc:sldMkLst>
          <pc:docMk/>
          <pc:sldMk cId="1686126387" sldId="333"/>
        </pc:sldMkLst>
        <pc:spChg chg="mod">
          <ac:chgData name="Nicolas Costa da Silva" userId="S::nicolascosta@ufpr.br::132ae274-5568-4f9e-9585-4e870d9a48fa" providerId="AD" clId="Web-{046B554F-4E0D-7DA6-0183-B0BB9500B7E6}" dt="2024-07-28T21:48:51.225" v="269" actId="1076"/>
          <ac:spMkLst>
            <pc:docMk/>
            <pc:sldMk cId="1686126387" sldId="333"/>
            <ac:spMk id="2" creationId="{6A36FD5F-786B-1974-5F47-94CA02CFA6E5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1:51:01.774" v="277" actId="1076"/>
          <ac:spMkLst>
            <pc:docMk/>
            <pc:sldMk cId="1686126387" sldId="333"/>
            <ac:spMk id="10" creationId="{86513FE9-AD48-DBFB-53CB-0C423EEA2748}"/>
          </ac:spMkLst>
        </pc:spChg>
        <pc:picChg chg="del mod">
          <ac:chgData name="Nicolas Costa da Silva" userId="S::nicolascosta@ufpr.br::132ae274-5568-4f9e-9585-4e870d9a48fa" providerId="AD" clId="Web-{046B554F-4E0D-7DA6-0183-B0BB9500B7E6}" dt="2024-07-28T21:47:54.407" v="248"/>
          <ac:picMkLst>
            <pc:docMk/>
            <pc:sldMk cId="1686126387" sldId="333"/>
            <ac:picMk id="3" creationId="{6F37956B-7274-2459-469F-D35F61403887}"/>
          </ac:picMkLst>
        </pc:picChg>
        <pc:picChg chg="add mod">
          <ac:chgData name="Nicolas Costa da Silva" userId="S::nicolascosta@ufpr.br::132ae274-5568-4f9e-9585-4e870d9a48fa" providerId="AD" clId="Web-{046B554F-4E0D-7DA6-0183-B0BB9500B7E6}" dt="2024-07-28T21:48:22.470" v="260" actId="1076"/>
          <ac:picMkLst>
            <pc:docMk/>
            <pc:sldMk cId="1686126387" sldId="333"/>
            <ac:picMk id="4" creationId="{A707C39C-04D4-6D50-06E8-0EBC1A2EBF97}"/>
          </ac:picMkLst>
        </pc:picChg>
        <pc:picChg chg="add mod">
          <ac:chgData name="Nicolas Costa da Silva" userId="S::nicolascosta@ufpr.br::132ae274-5568-4f9e-9585-4e870d9a48fa" providerId="AD" clId="Web-{046B554F-4E0D-7DA6-0183-B0BB9500B7E6}" dt="2024-07-28T21:48:45.725" v="267" actId="1076"/>
          <ac:picMkLst>
            <pc:docMk/>
            <pc:sldMk cId="1686126387" sldId="333"/>
            <ac:picMk id="5" creationId="{BC6D1CC4-B660-4D11-D13F-F39BC35B873C}"/>
          </ac:picMkLst>
        </pc:picChg>
      </pc:sldChg>
      <pc:sldChg chg="addSp delSp modSp">
        <pc:chgData name="Nicolas Costa da Silva" userId="S::nicolascosta@ufpr.br::132ae274-5568-4f9e-9585-4e870d9a48fa" providerId="AD" clId="Web-{046B554F-4E0D-7DA6-0183-B0BB9500B7E6}" dt="2024-07-28T22:04:01.070" v="514" actId="1076"/>
        <pc:sldMkLst>
          <pc:docMk/>
          <pc:sldMk cId="3641942993" sldId="334"/>
        </pc:sldMkLst>
        <pc:spChg chg="mod">
          <ac:chgData name="Nicolas Costa da Silva" userId="S::nicolascosta@ufpr.br::132ae274-5568-4f9e-9585-4e870d9a48fa" providerId="AD" clId="Web-{046B554F-4E0D-7DA6-0183-B0BB9500B7E6}" dt="2024-07-28T22:01:18.801" v="454" actId="20577"/>
          <ac:spMkLst>
            <pc:docMk/>
            <pc:sldMk cId="3641942993" sldId="334"/>
            <ac:spMk id="3" creationId="{D7384495-90BE-5589-5677-B918971CC2B5}"/>
          </ac:spMkLst>
        </pc:spChg>
        <pc:spChg chg="add del mod">
          <ac:chgData name="Nicolas Costa da Silva" userId="S::nicolascosta@ufpr.br::132ae274-5568-4f9e-9585-4e870d9a48fa" providerId="AD" clId="Web-{046B554F-4E0D-7DA6-0183-B0BB9500B7E6}" dt="2024-07-28T22:01:54.099" v="459"/>
          <ac:spMkLst>
            <pc:docMk/>
            <pc:sldMk cId="3641942993" sldId="334"/>
            <ac:spMk id="6" creationId="{8E23A886-FFCE-2159-ACFB-65699E0E4CC6}"/>
          </ac:spMkLst>
        </pc:spChg>
        <pc:spChg chg="add mod">
          <ac:chgData name="Nicolas Costa da Silva" userId="S::nicolascosta@ufpr.br::132ae274-5568-4f9e-9585-4e870d9a48fa" providerId="AD" clId="Web-{046B554F-4E0D-7DA6-0183-B0BB9500B7E6}" dt="2024-07-28T22:04:01.070" v="514" actId="1076"/>
          <ac:spMkLst>
            <pc:docMk/>
            <pc:sldMk cId="3641942993" sldId="334"/>
            <ac:spMk id="7" creationId="{FBFA27F4-BB45-2D83-7F6A-8CB29A89C72D}"/>
          </ac:spMkLst>
        </pc:spChg>
      </pc:sldChg>
      <pc:sldChg chg="delSp modSp add ord replId">
        <pc:chgData name="Nicolas Costa da Silva" userId="S::nicolascosta@ufpr.br::132ae274-5568-4f9e-9585-4e870d9a48fa" providerId="AD" clId="Web-{046B554F-4E0D-7DA6-0183-B0BB9500B7E6}" dt="2024-07-28T21:56:32.937" v="413"/>
        <pc:sldMkLst>
          <pc:docMk/>
          <pc:sldMk cId="3377819016" sldId="335"/>
        </pc:sldMkLst>
        <pc:spChg chg="mod">
          <ac:chgData name="Nicolas Costa da Silva" userId="S::nicolascosta@ufpr.br::132ae274-5568-4f9e-9585-4e870d9a48fa" providerId="AD" clId="Web-{046B554F-4E0D-7DA6-0183-B0BB9500B7E6}" dt="2024-07-28T21:56:30.999" v="412" actId="20577"/>
          <ac:spMkLst>
            <pc:docMk/>
            <pc:sldMk cId="3377819016" sldId="335"/>
            <ac:spMk id="3" creationId="{59F97739-E0DF-24F3-7886-013A799A52C3}"/>
          </ac:spMkLst>
        </pc:spChg>
        <pc:picChg chg="del">
          <ac:chgData name="Nicolas Costa da Silva" userId="S::nicolascosta@ufpr.br::132ae274-5568-4f9e-9585-4e870d9a48fa" providerId="AD" clId="Web-{046B554F-4E0D-7DA6-0183-B0BB9500B7E6}" dt="2024-07-28T21:56:07.030" v="406"/>
          <ac:picMkLst>
            <pc:docMk/>
            <pc:sldMk cId="3377819016" sldId="335"/>
            <ac:picMk id="6" creationId="{5805165A-4F12-14C6-D7B5-1CAB3330B8ED}"/>
          </ac:picMkLst>
        </pc:picChg>
      </pc:sldChg>
      <pc:sldChg chg="addSp delSp modSp add replId">
        <pc:chgData name="Nicolas Costa da Silva" userId="S::nicolascosta@ufpr.br::132ae274-5568-4f9e-9585-4e870d9a48fa" providerId="AD" clId="Web-{046B554F-4E0D-7DA6-0183-B0BB9500B7E6}" dt="2024-07-28T22:06:08.916" v="666" actId="1076"/>
        <pc:sldMkLst>
          <pc:docMk/>
          <pc:sldMk cId="255987991" sldId="337"/>
        </pc:sldMkLst>
        <pc:spChg chg="add del mod">
          <ac:chgData name="Nicolas Costa da Silva" userId="S::nicolascosta@ufpr.br::132ae274-5568-4f9e-9585-4e870d9a48fa" providerId="AD" clId="Web-{046B554F-4E0D-7DA6-0183-B0BB9500B7E6}" dt="2024-07-28T22:04:58.555" v="517"/>
          <ac:spMkLst>
            <pc:docMk/>
            <pc:sldMk cId="255987991" sldId="337"/>
            <ac:spMk id="3" creationId="{868DD92D-D603-2172-DA9A-515BF1EC4BE2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2:06:05.432" v="665" actId="1076"/>
          <ac:spMkLst>
            <pc:docMk/>
            <pc:sldMk cId="255987991" sldId="337"/>
            <ac:spMk id="7" creationId="{ADD59383-E6CD-CF57-B9CF-5820B1CECE61}"/>
          </ac:spMkLst>
        </pc:spChg>
        <pc:spChg chg="mod">
          <ac:chgData name="Nicolas Costa da Silva" userId="S::nicolascosta@ufpr.br::132ae274-5568-4f9e-9585-4e870d9a48fa" providerId="AD" clId="Web-{046B554F-4E0D-7DA6-0183-B0BB9500B7E6}" dt="2024-07-28T22:06:08.916" v="666" actId="1076"/>
          <ac:spMkLst>
            <pc:docMk/>
            <pc:sldMk cId="255987991" sldId="337"/>
            <ac:spMk id="8" creationId="{8B672BC8-D7EC-066C-9025-5F29713D8495}"/>
          </ac:spMkLst>
        </pc:spChg>
        <pc:picChg chg="add mod ord">
          <ac:chgData name="Nicolas Costa da Silva" userId="S::nicolascosta@ufpr.br::132ae274-5568-4f9e-9585-4e870d9a48fa" providerId="AD" clId="Web-{046B554F-4E0D-7DA6-0183-B0BB9500B7E6}" dt="2024-07-28T22:04:58.555" v="517"/>
          <ac:picMkLst>
            <pc:docMk/>
            <pc:sldMk cId="255987991" sldId="337"/>
            <ac:picMk id="4" creationId="{B692ECA7-2F91-31EA-9218-90FC9B81CCDE}"/>
          </ac:picMkLst>
        </pc:picChg>
        <pc:picChg chg="del">
          <ac:chgData name="Nicolas Costa da Silva" userId="S::nicolascosta@ufpr.br::132ae274-5568-4f9e-9585-4e870d9a48fa" providerId="AD" clId="Web-{046B554F-4E0D-7DA6-0183-B0BB9500B7E6}" dt="2024-07-28T22:04:38.039" v="516"/>
          <ac:picMkLst>
            <pc:docMk/>
            <pc:sldMk cId="255987991" sldId="337"/>
            <ac:picMk id="5" creationId="{95D91661-037A-ECB3-7904-2C3843A98D9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7/28/2024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335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70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58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4312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190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850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50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6095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41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98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31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74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57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/>
          <a:lstStyle/>
          <a:p>
            <a:r>
              <a:rPr lang="en-US" err="1"/>
              <a:t>TalkingBook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0" y="1310639"/>
            <a:ext cx="4805997" cy="2689629"/>
          </a:xfrm>
        </p:spPr>
        <p:txBody>
          <a:bodyPr/>
          <a:lstStyle/>
          <a:p>
            <a:r>
              <a:rPr lang="en-US" err="1"/>
              <a:t>Métodos</a:t>
            </a:r>
            <a:r>
              <a:rPr lang="en-US"/>
              <a:t> de </a:t>
            </a:r>
            <a:r>
              <a:rPr lang="en-US" err="1"/>
              <a:t>avaliação</a:t>
            </a:r>
          </a:p>
        </p:txBody>
      </p:sp>
      <p:pic>
        <p:nvPicPr>
          <p:cNvPr id="5" name="Picture Placeholder 4" descr="A person smelling a small glass bottle">
            <a:extLst>
              <a:ext uri="{FF2B5EF4-FFF2-40B4-BE49-F238E27FC236}">
                <a16:creationId xmlns:a16="http://schemas.microsoft.com/office/drawing/2014/main" id="{95D91661-037A-ECB3-7904-2C3843A98D9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20394" r="20394"/>
          <a:stretch/>
        </p:blipFill>
        <p:spPr>
          <a:xfrm>
            <a:off x="0" y="-10160"/>
            <a:ext cx="6096000" cy="6858000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95683" y="4122190"/>
            <a:ext cx="4805997" cy="2389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Foram </a:t>
            </a:r>
            <a:r>
              <a:rPr lang="en-US" err="1"/>
              <a:t>diversos</a:t>
            </a:r>
            <a:r>
              <a:rPr lang="en-US"/>
              <a:t> </a:t>
            </a:r>
            <a:r>
              <a:rPr lang="en-US" err="1"/>
              <a:t>metodos</a:t>
            </a:r>
            <a:r>
              <a:rPr lang="en-US"/>
              <a:t> </a:t>
            </a:r>
            <a:r>
              <a:rPr lang="en-US" err="1"/>
              <a:t>usados</a:t>
            </a:r>
            <a:r>
              <a:rPr lang="en-US"/>
              <a:t> para </a:t>
            </a:r>
            <a:r>
              <a:rPr lang="en-US" err="1"/>
              <a:t>avaliar</a:t>
            </a:r>
            <a:r>
              <a:rPr lang="en-US"/>
              <a:t> o </a:t>
            </a:r>
            <a:r>
              <a:rPr lang="en-US" err="1"/>
              <a:t>aplicativo</a:t>
            </a:r>
            <a:r>
              <a:rPr lang="en-US"/>
              <a:t>, tais </a:t>
            </a:r>
            <a:r>
              <a:rPr lang="en-US" err="1"/>
              <a:t>como</a:t>
            </a:r>
            <a:r>
              <a:rPr lang="en-US"/>
              <a:t>: SUS, </a:t>
            </a:r>
            <a:r>
              <a:rPr lang="en-US" err="1"/>
              <a:t>AttrakDiff</a:t>
            </a:r>
            <a:r>
              <a:rPr lang="en-US"/>
              <a:t>, </a:t>
            </a:r>
            <a:r>
              <a:rPr lang="en-US" err="1"/>
              <a:t>Heurpistica</a:t>
            </a:r>
            <a:r>
              <a:rPr lang="en-US"/>
              <a:t> de Nielsen, WCAG</a:t>
            </a:r>
          </a:p>
        </p:txBody>
      </p:sp>
    </p:spTree>
    <p:extLst>
      <p:ext uri="{BB962C8B-B14F-4D97-AF65-F5344CB8AC3E}">
        <p14:creationId xmlns:p14="http://schemas.microsoft.com/office/powerpoint/2010/main" val="56176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SUS (system usability scale)</a:t>
            </a:r>
            <a:endParaRPr lang="en-US" sz="3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F97739-E0DF-24F3-7886-013A799A52C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9919" y="1869123"/>
            <a:ext cx="7273638" cy="4155757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>
                <a:ea typeface="+mn-lt"/>
                <a:cs typeface="+mn-lt"/>
              </a:rPr>
              <a:t>O </a:t>
            </a:r>
            <a:r>
              <a:rPr lang="en-US" err="1">
                <a:ea typeface="+mn-lt"/>
                <a:cs typeface="+mn-lt"/>
              </a:rPr>
              <a:t>método</a:t>
            </a:r>
            <a:r>
              <a:rPr lang="en-US">
                <a:ea typeface="+mn-lt"/>
                <a:cs typeface="+mn-lt"/>
              </a:rPr>
              <a:t> SUS </a:t>
            </a:r>
            <a:r>
              <a:rPr lang="en-US" err="1">
                <a:ea typeface="+mn-lt"/>
                <a:cs typeface="+mn-lt"/>
              </a:rPr>
              <a:t>foi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escolhido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nessa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avaliação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apresentar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balanço</a:t>
            </a:r>
            <a:r>
              <a:rPr lang="en-US">
                <a:ea typeface="+mn-lt"/>
                <a:cs typeface="+mn-lt"/>
              </a:rPr>
              <a:t> entre ser </a:t>
            </a:r>
            <a:r>
              <a:rPr lang="en-US" err="1">
                <a:ea typeface="+mn-lt"/>
                <a:cs typeface="+mn-lt"/>
              </a:rPr>
              <a:t>cientificamente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apurado</a:t>
            </a:r>
            <a:r>
              <a:rPr lang="en-US" sz="2000" cap="none">
                <a:ea typeface="+mn-lt"/>
                <a:cs typeface="+mn-lt"/>
              </a:rPr>
              <a:t>, </a:t>
            </a:r>
            <a:r>
              <a:rPr lang="en-US">
                <a:ea typeface="+mn-lt"/>
                <a:cs typeface="+mn-lt"/>
              </a:rPr>
              <a:t>com </a:t>
            </a:r>
            <a:r>
              <a:rPr lang="en-US" err="1">
                <a:ea typeface="+mn-lt"/>
                <a:cs typeface="+mn-lt"/>
              </a:rPr>
              <a:t>diversos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artigos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científicos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profissionais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publicados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seu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respeito</a:t>
            </a:r>
            <a:r>
              <a:rPr lang="en-US" sz="2000" cap="none">
                <a:ea typeface="+mn-lt"/>
                <a:cs typeface="+mn-lt"/>
              </a:rPr>
              <a:t>,</a:t>
            </a:r>
            <a:r>
              <a:rPr lang="en-US">
                <a:ea typeface="+mn-lt"/>
                <a:cs typeface="+mn-lt"/>
              </a:rPr>
              <a:t> e ser simples e </a:t>
            </a:r>
            <a:r>
              <a:rPr lang="en-US" err="1">
                <a:ea typeface="+mn-lt"/>
                <a:cs typeface="+mn-lt"/>
              </a:rPr>
              <a:t>fácil</a:t>
            </a:r>
            <a:r>
              <a:rPr lang="en-US">
                <a:ea typeface="+mn-lt"/>
                <a:cs typeface="+mn-lt"/>
              </a:rPr>
              <a:t> de ser </a:t>
            </a:r>
            <a:r>
              <a:rPr lang="en-US" err="1">
                <a:ea typeface="+mn-lt"/>
                <a:cs typeface="+mn-lt"/>
              </a:rPr>
              <a:t>aplicada</a:t>
            </a:r>
            <a:r>
              <a:rPr lang="en-US">
                <a:ea typeface="+mn-lt"/>
                <a:cs typeface="+mn-lt"/>
              </a:rPr>
              <a:t>. O </a:t>
            </a:r>
            <a:r>
              <a:rPr lang="en-US" err="1">
                <a:ea typeface="+mn-lt"/>
                <a:cs typeface="+mn-lt"/>
              </a:rPr>
              <a:t>método</a:t>
            </a:r>
            <a:r>
              <a:rPr lang="en-US">
                <a:ea typeface="+mn-lt"/>
                <a:cs typeface="+mn-lt"/>
              </a:rPr>
              <a:t> se divide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três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pilares</a:t>
            </a:r>
            <a:r>
              <a:rPr lang="en-US" sz="2000" cap="none">
                <a:ea typeface="+mn-lt"/>
                <a:cs typeface="+mn-lt"/>
              </a:rPr>
              <a:t>:</a:t>
            </a:r>
          </a:p>
          <a:p>
            <a:r>
              <a:rPr lang="en-US" err="1">
                <a:ea typeface="+mn-lt"/>
                <a:cs typeface="+mn-lt"/>
              </a:rPr>
              <a:t>Efetividade</a:t>
            </a:r>
            <a:r>
              <a:rPr lang="en-US" sz="2000" cap="none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usuários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conseguem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completar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seus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objetivos</a:t>
            </a:r>
            <a:r>
              <a:rPr lang="en-US">
                <a:ea typeface="+mn-lt"/>
                <a:cs typeface="+mn-lt"/>
              </a:rPr>
              <a:t>?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Eficiência</a:t>
            </a:r>
            <a:r>
              <a:rPr lang="en-US" sz="2000" cap="none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</a:rPr>
              <a:t>Quanto </a:t>
            </a:r>
            <a:r>
              <a:rPr lang="en-US" err="1">
                <a:ea typeface="+mn-lt"/>
                <a:cs typeface="+mn-lt"/>
              </a:rPr>
              <a:t>esforço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recursos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necessários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usuários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completarem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seus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objetivos</a:t>
            </a:r>
            <a:r>
              <a:rPr lang="en-US">
                <a:ea typeface="+mn-lt"/>
                <a:cs typeface="+mn-lt"/>
              </a:rPr>
              <a:t>?</a:t>
            </a:r>
            <a:endParaRPr lang="en-US"/>
          </a:p>
          <a:p>
            <a:r>
              <a:rPr lang="en-US" err="1">
                <a:ea typeface="+mn-lt"/>
                <a:cs typeface="+mn-lt"/>
              </a:rPr>
              <a:t>Satisfação</a:t>
            </a:r>
            <a:r>
              <a:rPr lang="en-US" sz="2000" cap="none">
                <a:ea typeface="+mn-lt"/>
                <a:cs typeface="+mn-lt"/>
              </a:rPr>
              <a:t>: </a:t>
            </a:r>
            <a:r>
              <a:rPr lang="en-US">
                <a:ea typeface="+mn-lt"/>
                <a:cs typeface="+mn-lt"/>
              </a:rPr>
              <a:t>A </a:t>
            </a:r>
            <a:r>
              <a:rPr lang="en-US" err="1">
                <a:ea typeface="+mn-lt"/>
                <a:cs typeface="+mn-lt"/>
              </a:rPr>
              <a:t>experiência</a:t>
            </a:r>
            <a:r>
              <a:rPr lang="en-US">
                <a:ea typeface="+mn-lt"/>
                <a:cs typeface="+mn-lt"/>
              </a:rPr>
              <a:t> dos </a:t>
            </a:r>
            <a:r>
              <a:rPr lang="en-US" err="1">
                <a:ea typeface="+mn-lt"/>
                <a:cs typeface="+mn-lt"/>
              </a:rPr>
              <a:t>usuários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foi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satisfatória</a:t>
            </a:r>
            <a:r>
              <a:rPr lang="en-US">
                <a:ea typeface="+mn-lt"/>
                <a:cs typeface="+mn-lt"/>
              </a:rPr>
              <a:t>?</a:t>
            </a:r>
            <a:endParaRPr lang="en-US"/>
          </a:p>
          <a:p>
            <a:r>
              <a:rPr lang="en-US">
                <a:ea typeface="+mn-lt"/>
                <a:cs typeface="+mn-lt"/>
              </a:rPr>
              <a:t>A </a:t>
            </a:r>
            <a:r>
              <a:rPr lang="en-US" err="1">
                <a:ea typeface="+mn-lt"/>
                <a:cs typeface="+mn-lt"/>
              </a:rPr>
              <a:t>avaliação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tem</a:t>
            </a:r>
            <a:r>
              <a:rPr lang="en-US">
                <a:ea typeface="+mn-lt"/>
                <a:cs typeface="+mn-lt"/>
              </a:rPr>
              <a:t> 10 </a:t>
            </a:r>
            <a:r>
              <a:rPr lang="en-US" err="1">
                <a:ea typeface="+mn-lt"/>
                <a:cs typeface="+mn-lt"/>
              </a:rPr>
              <a:t>perguntas</a:t>
            </a:r>
            <a:r>
              <a:rPr lang="en-US">
                <a:ea typeface="+mn-lt"/>
                <a:cs typeface="+mn-lt"/>
              </a:rPr>
              <a:t>, as </a:t>
            </a:r>
            <a:r>
              <a:rPr lang="en-US" err="1">
                <a:ea typeface="+mn-lt"/>
                <a:cs typeface="+mn-lt"/>
              </a:rPr>
              <a:t>quais</a:t>
            </a:r>
            <a:r>
              <a:rPr lang="en-US">
                <a:ea typeface="+mn-lt"/>
                <a:cs typeface="+mn-lt"/>
              </a:rPr>
              <a:t> o </a:t>
            </a:r>
            <a:r>
              <a:rPr lang="en-US" err="1">
                <a:ea typeface="+mn-lt"/>
                <a:cs typeface="+mn-lt"/>
              </a:rPr>
              <a:t>usuário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pode</a:t>
            </a:r>
            <a:r>
              <a:rPr lang="en-US">
                <a:ea typeface="+mn-lt"/>
                <a:cs typeface="+mn-lt"/>
              </a:rPr>
              <a:t> responder </a:t>
            </a:r>
            <a:r>
              <a:rPr lang="en-US" err="1">
                <a:ea typeface="+mn-lt"/>
                <a:cs typeface="+mn-lt"/>
              </a:rPr>
              <a:t>utilizando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escala</a:t>
            </a:r>
            <a:r>
              <a:rPr lang="en-US">
                <a:ea typeface="+mn-lt"/>
                <a:cs typeface="+mn-lt"/>
              </a:rPr>
              <a:t> Likert, que </a:t>
            </a:r>
            <a:r>
              <a:rPr lang="en-US" err="1">
                <a:ea typeface="+mn-lt"/>
                <a:cs typeface="+mn-lt"/>
              </a:rPr>
              <a:t>vai</a:t>
            </a:r>
            <a:r>
              <a:rPr lang="en-US">
                <a:ea typeface="+mn-lt"/>
                <a:cs typeface="+mn-lt"/>
              </a:rPr>
              <a:t> de 1 a 5, </a:t>
            </a:r>
            <a:r>
              <a:rPr lang="en-US" err="1">
                <a:ea typeface="+mn-lt"/>
                <a:cs typeface="+mn-lt"/>
              </a:rPr>
              <a:t>sendo</a:t>
            </a:r>
            <a:r>
              <a:rPr lang="en-US">
                <a:ea typeface="+mn-lt"/>
                <a:cs typeface="+mn-lt"/>
              </a:rPr>
              <a:t> 1 “</a:t>
            </a:r>
            <a:r>
              <a:rPr lang="en-US" err="1">
                <a:ea typeface="+mn-lt"/>
                <a:cs typeface="+mn-lt"/>
              </a:rPr>
              <a:t>Discordo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completamente</a:t>
            </a:r>
            <a:r>
              <a:rPr lang="en-US">
                <a:ea typeface="+mn-lt"/>
                <a:cs typeface="+mn-lt"/>
              </a:rPr>
              <a:t>” e 5 “</a:t>
            </a:r>
            <a:r>
              <a:rPr lang="en-US" err="1">
                <a:ea typeface="+mn-lt"/>
                <a:cs typeface="+mn-lt"/>
              </a:rPr>
              <a:t>Concordo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completamente</a:t>
            </a:r>
            <a:r>
              <a:rPr lang="en-US">
                <a:ea typeface="+mn-lt"/>
                <a:cs typeface="+mn-lt"/>
              </a:rPr>
              <a:t>”. Para a </a:t>
            </a:r>
            <a:r>
              <a:rPr lang="en-US" err="1">
                <a:ea typeface="+mn-lt"/>
                <a:cs typeface="+mn-lt"/>
              </a:rPr>
              <a:t>análise</a:t>
            </a:r>
            <a:r>
              <a:rPr lang="en-US">
                <a:ea typeface="+mn-lt"/>
                <a:cs typeface="+mn-lt"/>
              </a:rPr>
              <a:t> dos </a:t>
            </a:r>
            <a:r>
              <a:rPr lang="en-US" err="1">
                <a:ea typeface="+mn-lt"/>
                <a:cs typeface="+mn-lt"/>
              </a:rPr>
              <a:t>resultados</a:t>
            </a:r>
            <a:r>
              <a:rPr lang="en-US">
                <a:ea typeface="+mn-lt"/>
                <a:cs typeface="+mn-lt"/>
              </a:rPr>
              <a:t>, é </a:t>
            </a:r>
            <a:r>
              <a:rPr lang="en-US" err="1">
                <a:ea typeface="+mn-lt"/>
                <a:cs typeface="+mn-lt"/>
              </a:rPr>
              <a:t>necessário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calcular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índice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28600" indent="-2286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000" cap="none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819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E4F0B-A6EB-861C-1C34-CAA9BDE47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SUS (system usability scale)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E0D061-7327-A55C-AF6A-A95C24DD8B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 descr="A white sheet with black circles and text&#10;&#10;Description automatically generated">
            <a:extLst>
              <a:ext uri="{FF2B5EF4-FFF2-40B4-BE49-F238E27FC236}">
                <a16:creationId xmlns:a16="http://schemas.microsoft.com/office/drawing/2014/main" id="{5805165A-4F12-14C6-D7B5-1CAB3330B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1470025"/>
            <a:ext cx="60388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err="1"/>
              <a:t>Atrakdiff</a:t>
            </a:r>
            <a:endParaRPr lang="pt-B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384495-90BE-5589-5677-B918971CC2B5}"/>
              </a:ext>
            </a:extLst>
          </p:cNvPr>
          <p:cNvSpPr txBox="1"/>
          <p:nvPr/>
        </p:nvSpPr>
        <p:spPr>
          <a:xfrm>
            <a:off x="928777" y="1848929"/>
            <a:ext cx="436784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err="1">
                <a:ea typeface="+mn-lt"/>
                <a:cs typeface="+mn-lt"/>
              </a:rPr>
              <a:t>Atrakdiff</a:t>
            </a:r>
            <a:r>
              <a:rPr lang="en-US" sz="2000">
                <a:ea typeface="+mn-lt"/>
                <a:cs typeface="+mn-lt"/>
              </a:rPr>
              <a:t> é </a:t>
            </a:r>
            <a:r>
              <a:rPr lang="en-US" sz="2000" err="1">
                <a:ea typeface="+mn-lt"/>
                <a:cs typeface="+mn-lt"/>
              </a:rPr>
              <a:t>uma</a:t>
            </a:r>
            <a:r>
              <a:rPr lang="en-US" sz="2000">
                <a:ea typeface="+mn-lt"/>
                <a:cs typeface="+mn-lt"/>
              </a:rPr>
              <a:t> ferramenta </a:t>
            </a:r>
            <a:r>
              <a:rPr lang="en-US" sz="2000" err="1">
                <a:ea typeface="+mn-lt"/>
                <a:cs typeface="+mn-lt"/>
              </a:rPr>
              <a:t>ou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metodologia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utilizada</a:t>
            </a:r>
            <a:r>
              <a:rPr lang="en-US" sz="2000">
                <a:ea typeface="+mn-lt"/>
                <a:cs typeface="+mn-lt"/>
              </a:rPr>
              <a:t> para </a:t>
            </a:r>
            <a:r>
              <a:rPr lang="en-US" sz="2000" err="1">
                <a:ea typeface="+mn-lt"/>
                <a:cs typeface="+mn-lt"/>
              </a:rPr>
              <a:t>medir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diferença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ou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discrepância</a:t>
            </a:r>
            <a:r>
              <a:rPr lang="en-US" sz="2000">
                <a:ea typeface="+mn-lt"/>
                <a:cs typeface="+mn-lt"/>
              </a:rPr>
              <a:t> entre duas </a:t>
            </a:r>
            <a:r>
              <a:rPr lang="en-US" sz="2000" err="1">
                <a:ea typeface="+mn-lt"/>
                <a:cs typeface="+mn-lt"/>
              </a:rPr>
              <a:t>ou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mais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sequências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ou</a:t>
            </a:r>
            <a:r>
              <a:rPr lang="en-US" sz="2000">
                <a:ea typeface="+mn-lt"/>
                <a:cs typeface="+mn-lt"/>
              </a:rPr>
              <a:t> conjuntos de dados. O </a:t>
            </a:r>
            <a:r>
              <a:rPr lang="en-US" sz="2000" err="1">
                <a:ea typeface="+mn-lt"/>
                <a:cs typeface="+mn-lt"/>
              </a:rPr>
              <a:t>objetivo</a:t>
            </a:r>
            <a:r>
              <a:rPr lang="en-US" sz="2000">
                <a:ea typeface="+mn-lt"/>
                <a:cs typeface="+mn-lt"/>
              </a:rPr>
              <a:t> do </a:t>
            </a:r>
            <a:r>
              <a:rPr lang="en-US" sz="2000" err="1">
                <a:ea typeface="+mn-lt"/>
                <a:cs typeface="+mn-lt"/>
              </a:rPr>
              <a:t>atrakdiff</a:t>
            </a:r>
            <a:r>
              <a:rPr lang="en-US" sz="2000">
                <a:ea typeface="+mn-lt"/>
                <a:cs typeface="+mn-lt"/>
              </a:rPr>
              <a:t> é </a:t>
            </a:r>
            <a:r>
              <a:rPr lang="en-US" sz="2000" err="1">
                <a:ea typeface="+mn-lt"/>
                <a:cs typeface="+mn-lt"/>
              </a:rPr>
              <a:t>identificar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quantificar</a:t>
            </a:r>
            <a:r>
              <a:rPr lang="en-US" sz="2000">
                <a:ea typeface="+mn-lt"/>
                <a:cs typeface="+mn-lt"/>
              </a:rPr>
              <a:t> e </a:t>
            </a:r>
            <a:r>
              <a:rPr lang="en-US" sz="2000" err="1">
                <a:ea typeface="+mn-lt"/>
                <a:cs typeface="+mn-lt"/>
              </a:rPr>
              <a:t>visualizar</a:t>
            </a:r>
            <a:r>
              <a:rPr lang="en-US" sz="2000">
                <a:ea typeface="+mn-lt"/>
                <a:cs typeface="+mn-lt"/>
              </a:rPr>
              <a:t> as </a:t>
            </a:r>
            <a:r>
              <a:rPr lang="en-US" sz="2000" err="1">
                <a:ea typeface="+mn-lt"/>
                <a:cs typeface="+mn-lt"/>
              </a:rPr>
              <a:t>diferenças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maneira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eficiente</a:t>
            </a:r>
            <a:r>
              <a:rPr lang="en-US" sz="2000">
                <a:ea typeface="+mn-lt"/>
                <a:cs typeface="+mn-lt"/>
              </a:rPr>
              <a:t> e </a:t>
            </a:r>
            <a:r>
              <a:rPr lang="en-US" sz="2000" err="1">
                <a:ea typeface="+mn-lt"/>
                <a:cs typeface="+mn-lt"/>
              </a:rPr>
              <a:t>compreensível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facilitando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interpretação</a:t>
            </a:r>
            <a:r>
              <a:rPr lang="en-US" sz="2000">
                <a:ea typeface="+mn-lt"/>
                <a:cs typeface="+mn-lt"/>
              </a:rPr>
              <a:t> e a </a:t>
            </a:r>
            <a:r>
              <a:rPr lang="en-US" sz="2000" err="1">
                <a:ea typeface="+mn-lt"/>
                <a:cs typeface="+mn-lt"/>
              </a:rPr>
              <a:t>tomada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decisões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baseadas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resultados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obtidos</a:t>
            </a:r>
            <a:r>
              <a:rPr lang="en-US" sz="2000">
                <a:ea typeface="+mn-lt"/>
                <a:cs typeface="+mn-lt"/>
              </a:rPr>
              <a:t>.</a:t>
            </a:r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5C478146-684F-6B45-DB97-674927448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9083" y="1715219"/>
            <a:ext cx="5867759" cy="424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63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err="1"/>
              <a:t>Atrakdiff</a:t>
            </a:r>
            <a:endParaRPr lang="pt-B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384495-90BE-5589-5677-B918971CC2B5}"/>
              </a:ext>
            </a:extLst>
          </p:cNvPr>
          <p:cNvSpPr txBox="1"/>
          <p:nvPr/>
        </p:nvSpPr>
        <p:spPr>
          <a:xfrm>
            <a:off x="928777" y="1877683"/>
            <a:ext cx="5417387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pt-BR" b="1"/>
              <a:t>ATT (Average Track Time)</a:t>
            </a:r>
            <a:r>
              <a:rPr lang="pt-BR"/>
              <a:t>: Mede o tempo médio necessário para rastrear e identificar as diferenças entre as sequências ou conjuntos de dados.</a:t>
            </a:r>
          </a:p>
          <a:p>
            <a:pPr marL="228600" indent="-228600">
              <a:buFont typeface=""/>
              <a:buChar char="•"/>
            </a:pPr>
            <a:r>
              <a:rPr lang="pt-BR" b="1"/>
              <a:t>HQ-S (High-Quality Score)</a:t>
            </a:r>
            <a:r>
              <a:rPr lang="pt-BR"/>
              <a:t>: Indica a precisão das diferenças identificadas, garantindo que as discrepâncias destacadas sejam significativas e confiáveis.</a:t>
            </a:r>
          </a:p>
          <a:p>
            <a:pPr marL="228600" indent="-228600">
              <a:buFont typeface=""/>
              <a:buChar char="•"/>
            </a:pPr>
            <a:r>
              <a:rPr lang="pt-BR" b="1"/>
              <a:t>HQ-I (High-Quality Index)</a:t>
            </a:r>
            <a:r>
              <a:rPr lang="pt-BR"/>
              <a:t>: Avalia a qualidade geral do alinhamento das sequências, considerando a precisão e a consistência das diferenças detectadas.</a:t>
            </a:r>
          </a:p>
          <a:p>
            <a:pPr marL="228600" indent="-228600">
              <a:buFont typeface=""/>
              <a:buChar char="•"/>
            </a:pPr>
            <a:r>
              <a:rPr lang="pt-BR" b="1"/>
              <a:t>PQ (Performance Quality)</a:t>
            </a:r>
            <a:r>
              <a:rPr lang="pt-BR"/>
              <a:t>: Combina várias métricas de desempenho para fornecer uma visão geral da eficácia do atrakdiff na identificação e quantificação das diferenças.</a:t>
            </a:r>
            <a:endParaRPr lang="en-US" sz="2000">
              <a:ea typeface="+mn-lt"/>
              <a:cs typeface="+mn-lt"/>
            </a:endParaRPr>
          </a:p>
        </p:txBody>
      </p:sp>
      <p:pic>
        <p:nvPicPr>
          <p:cNvPr id="6" name="Imagem 5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1BB2858F-76ED-88E3-A32A-BA9EE7C9E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386" y="1443488"/>
            <a:ext cx="3207947" cy="479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199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err="1"/>
              <a:t>Heurísticas</a:t>
            </a:r>
            <a:r>
              <a:rPr lang="en-US"/>
              <a:t> de Nielsen</a:t>
            </a:r>
            <a:endParaRPr lang="pt-B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384495-90BE-5589-5677-B918971CC2B5}"/>
              </a:ext>
            </a:extLst>
          </p:cNvPr>
          <p:cNvSpPr txBox="1"/>
          <p:nvPr/>
        </p:nvSpPr>
        <p:spPr>
          <a:xfrm>
            <a:off x="928777" y="1805797"/>
            <a:ext cx="1076576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A </a:t>
            </a:r>
            <a:r>
              <a:rPr lang="en-US" sz="2000" err="1">
                <a:ea typeface="+mn-lt"/>
                <a:cs typeface="+mn-lt"/>
              </a:rPr>
              <a:t>técnica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avaliação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escolhida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foi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Heurística</a:t>
            </a:r>
            <a:r>
              <a:rPr lang="en-US" sz="2000">
                <a:ea typeface="+mn-lt"/>
                <a:cs typeface="+mn-lt"/>
              </a:rPr>
              <a:t> de Nielsen, que visa </a:t>
            </a:r>
            <a:r>
              <a:rPr lang="en-US" sz="2000" err="1">
                <a:ea typeface="+mn-lt"/>
                <a:cs typeface="+mn-lt"/>
              </a:rPr>
              <a:t>descrever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propriedades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comuns</a:t>
            </a:r>
            <a:r>
              <a:rPr lang="en-US" sz="2000">
                <a:ea typeface="+mn-lt"/>
                <a:cs typeface="+mn-lt"/>
              </a:rPr>
              <a:t> de interfaces </a:t>
            </a:r>
            <a:r>
              <a:rPr lang="en-US" sz="2000" err="1">
                <a:ea typeface="+mn-lt"/>
                <a:cs typeface="+mn-lt"/>
              </a:rPr>
              <a:t>usáveis</a:t>
            </a:r>
            <a:r>
              <a:rPr lang="en-US" sz="2000">
                <a:ea typeface="+mn-lt"/>
                <a:cs typeface="+mn-lt"/>
              </a:rPr>
              <a:t>. O </a:t>
            </a:r>
            <a:r>
              <a:rPr lang="en-US" sz="2000" err="1">
                <a:ea typeface="+mn-lt"/>
                <a:cs typeface="+mn-lt"/>
              </a:rPr>
              <a:t>motivo</a:t>
            </a:r>
            <a:r>
              <a:rPr lang="en-US" sz="2000">
                <a:ea typeface="+mn-lt"/>
                <a:cs typeface="+mn-lt"/>
              </a:rPr>
              <a:t> da </a:t>
            </a:r>
            <a:r>
              <a:rPr lang="en-US" sz="2000" err="1">
                <a:ea typeface="+mn-lt"/>
                <a:cs typeface="+mn-lt"/>
              </a:rPr>
              <a:t>escolha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foi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realizar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uma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avaliação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mais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ampla</a:t>
            </a:r>
            <a:r>
              <a:rPr lang="en-US" sz="2000">
                <a:ea typeface="+mn-lt"/>
                <a:cs typeface="+mn-lt"/>
              </a:rPr>
              <a:t> para o </a:t>
            </a:r>
            <a:r>
              <a:rPr lang="en-US" sz="2000" err="1">
                <a:ea typeface="+mn-lt"/>
                <a:cs typeface="+mn-lt"/>
              </a:rPr>
              <a:t>público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em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geral</a:t>
            </a:r>
            <a:r>
              <a:rPr lang="en-US" sz="2000">
                <a:ea typeface="+mn-lt"/>
                <a:cs typeface="+mn-lt"/>
              </a:rPr>
              <a:t>, visto que outros </a:t>
            </a:r>
            <a:r>
              <a:rPr lang="en-US" sz="2000" err="1">
                <a:ea typeface="+mn-lt"/>
                <a:cs typeface="+mn-lt"/>
              </a:rPr>
              <a:t>colegas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já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estão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fazendo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avaliações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focadas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acessibilidade</a:t>
            </a:r>
            <a:r>
              <a:rPr lang="en-US" sz="2000">
                <a:ea typeface="+mn-lt"/>
                <a:cs typeface="+mn-lt"/>
              </a:rPr>
              <a:t> para </a:t>
            </a:r>
            <a:r>
              <a:rPr lang="en-US" sz="2000" err="1">
                <a:ea typeface="+mn-lt"/>
                <a:cs typeface="+mn-lt"/>
              </a:rPr>
              <a:t>deficientes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visuais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FA27F4-BB45-2D83-7F6A-8CB29A89C72D}"/>
              </a:ext>
            </a:extLst>
          </p:cNvPr>
          <p:cNvSpPr txBox="1"/>
          <p:nvPr/>
        </p:nvSpPr>
        <p:spPr>
          <a:xfrm>
            <a:off x="2903034" y="3256156"/>
            <a:ext cx="5670395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err="1"/>
              <a:t>Visibilidade</a:t>
            </a:r>
            <a:r>
              <a:rPr lang="en-US"/>
              <a:t> do status do </a:t>
            </a:r>
            <a:r>
              <a:rPr lang="en-US" err="1"/>
              <a:t>sistema</a:t>
            </a:r>
            <a:r>
              <a:rPr lang="en-US"/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Compatibilidade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sistema</a:t>
            </a:r>
            <a:r>
              <a:rPr lang="en-US">
                <a:ea typeface="+mn-lt"/>
                <a:cs typeface="+mn-lt"/>
              </a:rPr>
              <a:t> com o mundo real.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Controle do </a:t>
            </a:r>
            <a:r>
              <a:rPr lang="en-US" err="1">
                <a:ea typeface="+mn-lt"/>
                <a:cs typeface="+mn-lt"/>
              </a:rPr>
              <a:t>usuário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liberdade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usuário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Consistência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padrões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Prevenção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erros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Reconhecimento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invés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relembrança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Flexibilidade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eficiência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uso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Estética</a:t>
            </a:r>
            <a:r>
              <a:rPr lang="en-US">
                <a:ea typeface="+mn-lt"/>
                <a:cs typeface="+mn-lt"/>
              </a:rPr>
              <a:t> e design </a:t>
            </a:r>
            <a:r>
              <a:rPr lang="en-US" err="1">
                <a:ea typeface="+mn-lt"/>
                <a:cs typeface="+mn-lt"/>
              </a:rPr>
              <a:t>minimalista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Ajudar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usuários</a:t>
            </a:r>
            <a:r>
              <a:rPr lang="en-US">
                <a:ea typeface="+mn-lt"/>
                <a:cs typeface="+mn-lt"/>
              </a:rPr>
              <a:t> a re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Ajuda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documentação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en-US" err="1">
                <a:ea typeface="+mn-lt"/>
                <a:cs typeface="+mn-lt"/>
              </a:rPr>
              <a:t>conhecerem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diagnosticar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corrigir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erros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942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CED9-3D31-C7EF-C4E5-0D218F611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545" y="584477"/>
            <a:ext cx="10354052" cy="1209765"/>
          </a:xfrm>
        </p:spPr>
        <p:txBody>
          <a:bodyPr/>
          <a:lstStyle/>
          <a:p>
            <a:r>
              <a:rPr lang="en-US" err="1"/>
              <a:t>Heurísticas</a:t>
            </a:r>
            <a:r>
              <a:rPr lang="en-US"/>
              <a:t> de </a:t>
            </a:r>
            <a:r>
              <a:rPr lang="en-US" err="1"/>
              <a:t>Acessibilidade</a:t>
            </a:r>
            <a:r>
              <a:rPr lang="en-US"/>
              <a:t> (WCAG)</a:t>
            </a:r>
            <a:endParaRPr lang="pt-B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50FF3-CE3C-DDFB-B8EA-5BA1668A10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384495-90BE-5589-5677-B918971CC2B5}"/>
              </a:ext>
            </a:extLst>
          </p:cNvPr>
          <p:cNvSpPr txBox="1"/>
          <p:nvPr/>
        </p:nvSpPr>
        <p:spPr>
          <a:xfrm>
            <a:off x="928777" y="1791420"/>
            <a:ext cx="4942934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Utilizar </a:t>
            </a:r>
            <a:r>
              <a:rPr lang="en-US" sz="2000" err="1">
                <a:ea typeface="+mn-lt"/>
                <a:cs typeface="+mn-lt"/>
              </a:rPr>
              <a:t>uma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avaliação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heurística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baseada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nas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diretrizes</a:t>
            </a:r>
            <a:r>
              <a:rPr lang="en-US" sz="2000">
                <a:ea typeface="+mn-lt"/>
                <a:cs typeface="+mn-lt"/>
              </a:rPr>
              <a:t> da WCAG para o </a:t>
            </a:r>
            <a:r>
              <a:rPr lang="en-US" sz="2000" err="1">
                <a:ea typeface="+mn-lt"/>
                <a:cs typeface="+mn-lt"/>
              </a:rPr>
              <a:t>aplicativo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TalkingBook</a:t>
            </a:r>
            <a:r>
              <a:rPr lang="en-US" sz="2000">
                <a:ea typeface="+mn-lt"/>
                <a:cs typeface="+mn-lt"/>
              </a:rPr>
              <a:t> é </a:t>
            </a:r>
            <a:r>
              <a:rPr lang="en-US" sz="2000" err="1">
                <a:ea typeface="+mn-lt"/>
                <a:cs typeface="+mn-lt"/>
              </a:rPr>
              <a:t>uma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prática</a:t>
            </a:r>
            <a:r>
              <a:rPr lang="en-US" sz="2000">
                <a:ea typeface="+mn-lt"/>
                <a:cs typeface="+mn-lt"/>
              </a:rPr>
              <a:t> fundamental para </a:t>
            </a:r>
            <a:r>
              <a:rPr lang="en-US" sz="2000" err="1">
                <a:ea typeface="+mn-lt"/>
                <a:cs typeface="+mn-lt"/>
              </a:rPr>
              <a:t>assegurar</a:t>
            </a:r>
            <a:r>
              <a:rPr lang="en-US" sz="2000">
                <a:ea typeface="+mn-lt"/>
                <a:cs typeface="+mn-lt"/>
              </a:rPr>
              <a:t> que o </a:t>
            </a:r>
            <a:r>
              <a:rPr lang="en-US" sz="2000" err="1">
                <a:ea typeface="+mn-lt"/>
                <a:cs typeface="+mn-lt"/>
              </a:rPr>
              <a:t>conteúdo</a:t>
            </a:r>
            <a:r>
              <a:rPr lang="en-US" sz="2000">
                <a:ea typeface="+mn-lt"/>
                <a:cs typeface="+mn-lt"/>
              </a:rPr>
              <a:t> e a interface </a:t>
            </a:r>
            <a:r>
              <a:rPr lang="en-US" sz="2000" err="1">
                <a:ea typeface="+mn-lt"/>
                <a:cs typeface="+mn-lt"/>
              </a:rPr>
              <a:t>sejam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acessíveis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todos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usuários</a:t>
            </a:r>
            <a:r>
              <a:rPr lang="en-US" sz="2000">
                <a:ea typeface="+mn-lt"/>
                <a:cs typeface="+mn-lt"/>
              </a:rPr>
              <a:t>. Esta </a:t>
            </a:r>
            <a:r>
              <a:rPr lang="en-US" sz="2000" err="1">
                <a:ea typeface="+mn-lt"/>
                <a:cs typeface="+mn-lt"/>
              </a:rPr>
              <a:t>abordagem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não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só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promove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inclusão</a:t>
            </a:r>
            <a:r>
              <a:rPr lang="en-US" sz="2000">
                <a:ea typeface="+mn-lt"/>
                <a:cs typeface="+mn-lt"/>
              </a:rPr>
              <a:t> e </a:t>
            </a:r>
            <a:r>
              <a:rPr lang="en-US" sz="2000" err="1">
                <a:ea typeface="+mn-lt"/>
                <a:cs typeface="+mn-lt"/>
              </a:rPr>
              <a:t>equidade</a:t>
            </a:r>
            <a:r>
              <a:rPr lang="en-US" sz="2000">
                <a:ea typeface="+mn-lt"/>
                <a:cs typeface="+mn-lt"/>
              </a:rPr>
              <a:t>, mas </a:t>
            </a:r>
            <a:r>
              <a:rPr lang="en-US" sz="2000" err="1">
                <a:ea typeface="+mn-lt"/>
                <a:cs typeface="+mn-lt"/>
              </a:rPr>
              <a:t>também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cumpre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normas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legais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melhora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experiência</a:t>
            </a:r>
            <a:r>
              <a:rPr lang="en-US" sz="2000">
                <a:ea typeface="+mn-lt"/>
                <a:cs typeface="+mn-lt"/>
              </a:rPr>
              <a:t> do </a:t>
            </a:r>
            <a:r>
              <a:rPr lang="en-US" sz="2000" err="1">
                <a:ea typeface="+mn-lt"/>
                <a:cs typeface="+mn-lt"/>
              </a:rPr>
              <a:t>usuário</a:t>
            </a:r>
            <a:r>
              <a:rPr lang="en-US" sz="2000">
                <a:ea typeface="+mn-lt"/>
                <a:cs typeface="+mn-lt"/>
              </a:rPr>
              <a:t>, e </a:t>
            </a:r>
            <a:r>
              <a:rPr lang="en-US" sz="2000" err="1">
                <a:ea typeface="+mn-lt"/>
                <a:cs typeface="+mn-lt"/>
              </a:rPr>
              <a:t>fortalece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imagem</a:t>
            </a:r>
            <a:r>
              <a:rPr lang="en-US" sz="2000">
                <a:ea typeface="+mn-lt"/>
                <a:cs typeface="+mn-lt"/>
              </a:rPr>
              <a:t> da </a:t>
            </a:r>
            <a:r>
              <a:rPr lang="en-US" sz="2000" err="1">
                <a:ea typeface="+mn-lt"/>
                <a:cs typeface="+mn-lt"/>
              </a:rPr>
              <a:t>marca</a:t>
            </a:r>
            <a:r>
              <a:rPr lang="en-US" sz="2000">
                <a:ea typeface="+mn-lt"/>
                <a:cs typeface="+mn-lt"/>
              </a:rPr>
              <a:t>. Ao </a:t>
            </a:r>
            <a:r>
              <a:rPr lang="en-US" sz="2000" err="1">
                <a:ea typeface="+mn-lt"/>
                <a:cs typeface="+mn-lt"/>
              </a:rPr>
              <a:t>implementar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estas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heurísticas</a:t>
            </a:r>
            <a:r>
              <a:rPr lang="en-US" sz="2000">
                <a:ea typeface="+mn-lt"/>
                <a:cs typeface="+mn-lt"/>
              </a:rPr>
              <a:t>, o </a:t>
            </a:r>
            <a:r>
              <a:rPr lang="en-US" sz="2000" err="1">
                <a:ea typeface="+mn-lt"/>
                <a:cs typeface="+mn-lt"/>
              </a:rPr>
              <a:t>aplicativo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TalkingBook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pode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oferecer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uma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experiência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usuário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mais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rica</a:t>
            </a:r>
            <a:r>
              <a:rPr lang="en-US" sz="2000">
                <a:ea typeface="+mn-lt"/>
                <a:cs typeface="+mn-lt"/>
              </a:rPr>
              <a:t> e </a:t>
            </a:r>
            <a:r>
              <a:rPr lang="en-US" sz="2000" err="1">
                <a:ea typeface="+mn-lt"/>
                <a:cs typeface="+mn-lt"/>
              </a:rPr>
              <a:t>inclusiva</a:t>
            </a:r>
            <a:r>
              <a:rPr lang="en-US" sz="2000">
                <a:ea typeface="+mn-lt"/>
                <a:cs typeface="+mn-lt"/>
              </a:rPr>
              <a:t>, </a:t>
            </a:r>
            <a:r>
              <a:rPr lang="en-US" sz="2000" err="1">
                <a:ea typeface="+mn-lt"/>
                <a:cs typeface="+mn-lt"/>
              </a:rPr>
              <a:t>beneficiando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toda</a:t>
            </a:r>
            <a:r>
              <a:rPr lang="en-US" sz="2000">
                <a:ea typeface="+mn-lt"/>
                <a:cs typeface="+mn-lt"/>
              </a:rPr>
              <a:t> a </a:t>
            </a:r>
            <a:r>
              <a:rPr lang="en-US" sz="2000" err="1">
                <a:ea typeface="+mn-lt"/>
                <a:cs typeface="+mn-lt"/>
              </a:rPr>
              <a:t>sua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audiência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F2BB76F-4A60-C75C-2692-0812DB8AC257}"/>
              </a:ext>
            </a:extLst>
          </p:cNvPr>
          <p:cNvSpPr txBox="1"/>
          <p:nvPr/>
        </p:nvSpPr>
        <p:spPr>
          <a:xfrm>
            <a:off x="5860210" y="1719534"/>
            <a:ext cx="5417387" cy="48341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1. </a:t>
            </a:r>
            <a:r>
              <a:rPr lang="en-US" b="1" err="1"/>
              <a:t>Texto</a:t>
            </a:r>
            <a:r>
              <a:rPr lang="en-US" b="1"/>
              <a:t> Alternativo para Imagens</a:t>
            </a:r>
            <a:endParaRPr lang="pt-BR" b="1"/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Avaliação</a:t>
            </a:r>
            <a:r>
              <a:rPr lang="en-US" sz="2000">
                <a:ea typeface="+mn-lt"/>
                <a:cs typeface="+mn-lt"/>
              </a:rPr>
              <a:t>: Falta alt text </a:t>
            </a:r>
            <a:r>
              <a:rPr lang="en-US" sz="2000" err="1">
                <a:ea typeface="+mn-lt"/>
                <a:cs typeface="+mn-lt"/>
              </a:rPr>
              <a:t>em</a:t>
            </a:r>
            <a:r>
              <a:rPr lang="en-US" sz="2000">
                <a:ea typeface="+mn-lt"/>
                <a:cs typeface="+mn-lt"/>
              </a:rPr>
              <a:t> "</a:t>
            </a:r>
            <a:r>
              <a:rPr lang="en-US" sz="2000" err="1">
                <a:ea typeface="+mn-lt"/>
                <a:cs typeface="+mn-lt"/>
              </a:rPr>
              <a:t>Adicionar</a:t>
            </a:r>
            <a:r>
              <a:rPr lang="en-US" sz="2000">
                <a:ea typeface="+mn-lt"/>
                <a:cs typeface="+mn-lt"/>
              </a:rPr>
              <a:t>/Remover do </a:t>
            </a:r>
            <a:r>
              <a:rPr lang="en-US" sz="2000" err="1">
                <a:ea typeface="+mn-lt"/>
                <a:cs typeface="+mn-lt"/>
              </a:rPr>
              <a:t>Carrinho</a:t>
            </a:r>
            <a:r>
              <a:rPr lang="en-US" sz="2000">
                <a:ea typeface="+mn-lt"/>
                <a:cs typeface="+mn-lt"/>
              </a:rPr>
              <a:t>".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Sugestão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Substituir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símbolos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por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descrições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textuais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r>
              <a:rPr lang="en-US" b="1"/>
              <a:t>2. </a:t>
            </a:r>
            <a:r>
              <a:rPr lang="en-US" b="1" err="1"/>
              <a:t>Contraste</a:t>
            </a:r>
            <a:r>
              <a:rPr lang="en-US" b="1"/>
              <a:t> de Cores </a:t>
            </a:r>
            <a:r>
              <a:rPr lang="en-US" b="1" err="1"/>
              <a:t>Adequado</a:t>
            </a:r>
            <a:endParaRPr lang="en-US" b="1"/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Avaliação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Ótimo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contraste</a:t>
            </a:r>
            <a:r>
              <a:rPr lang="en-US" sz="2000">
                <a:ea typeface="+mn-lt"/>
                <a:cs typeface="+mn-lt"/>
              </a:rPr>
              <a:t> (</a:t>
            </a:r>
            <a:r>
              <a:rPr lang="en-US" sz="2000" err="1">
                <a:ea typeface="+mn-lt"/>
                <a:cs typeface="+mn-lt"/>
              </a:rPr>
              <a:t>branco</a:t>
            </a:r>
            <a:r>
              <a:rPr lang="en-US" sz="2000">
                <a:ea typeface="+mn-lt"/>
                <a:cs typeface="+mn-lt"/>
              </a:rPr>
              <a:t> e </a:t>
            </a:r>
            <a:r>
              <a:rPr lang="en-US" sz="2000" err="1">
                <a:ea typeface="+mn-lt"/>
                <a:cs typeface="+mn-lt"/>
              </a:rPr>
              <a:t>preto</a:t>
            </a:r>
            <a:r>
              <a:rPr lang="en-US" sz="2000">
                <a:ea typeface="+mn-lt"/>
                <a:cs typeface="+mn-lt"/>
              </a:rPr>
              <a:t>).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Sugestão</a:t>
            </a:r>
            <a:r>
              <a:rPr lang="en-US" sz="2000">
                <a:ea typeface="+mn-lt"/>
                <a:cs typeface="+mn-lt"/>
              </a:rPr>
              <a:t>: Segue </a:t>
            </a:r>
            <a:r>
              <a:rPr lang="en-US" sz="2000" err="1">
                <a:ea typeface="+mn-lt"/>
                <a:cs typeface="+mn-lt"/>
              </a:rPr>
              <a:t>esta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heurística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r>
              <a:rPr lang="en-US" b="1"/>
              <a:t>3. </a:t>
            </a:r>
            <a:r>
              <a:rPr lang="en-US" b="1" err="1"/>
              <a:t>Rótulos</a:t>
            </a:r>
            <a:r>
              <a:rPr lang="en-US" b="1"/>
              <a:t> e </a:t>
            </a:r>
            <a:r>
              <a:rPr lang="en-US" b="1" err="1"/>
              <a:t>Instruções</a:t>
            </a:r>
            <a:r>
              <a:rPr lang="en-US" b="1"/>
              <a:t> Claras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Avaliação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Botões</a:t>
            </a:r>
            <a:r>
              <a:rPr lang="en-US" sz="2000">
                <a:ea typeface="+mn-lt"/>
                <a:cs typeface="+mn-lt"/>
              </a:rPr>
              <a:t> simples e </a:t>
            </a:r>
            <a:r>
              <a:rPr lang="en-US" sz="2000" err="1">
                <a:ea typeface="+mn-lt"/>
                <a:cs typeface="+mn-lt"/>
              </a:rPr>
              <a:t>objetivos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Sugestão</a:t>
            </a:r>
            <a:r>
              <a:rPr lang="en-US" sz="2000">
                <a:ea typeface="+mn-lt"/>
                <a:cs typeface="+mn-lt"/>
              </a:rPr>
              <a:t>: Segue </a:t>
            </a:r>
            <a:r>
              <a:rPr lang="en-US" sz="2000" err="1">
                <a:ea typeface="+mn-lt"/>
                <a:cs typeface="+mn-lt"/>
              </a:rPr>
              <a:t>esta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heurística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r>
              <a:rPr lang="en-US" b="1"/>
              <a:t>4. Feedback de Erro</a:t>
            </a: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Avaliação</a:t>
            </a:r>
            <a:r>
              <a:rPr lang="en-US" sz="2000">
                <a:ea typeface="+mn-lt"/>
                <a:cs typeface="+mn-lt"/>
              </a:rPr>
              <a:t>: Falta </a:t>
            </a:r>
            <a:r>
              <a:rPr lang="en-US" sz="2000" err="1">
                <a:ea typeface="+mn-lt"/>
                <a:cs typeface="+mn-lt"/>
              </a:rPr>
              <a:t>tela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erro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 err="1">
                <a:ea typeface="+mn-lt"/>
                <a:cs typeface="+mn-lt"/>
              </a:rPr>
              <a:t>Sugestão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Prototipar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tela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erro</a:t>
            </a:r>
            <a:r>
              <a:rPr lang="en-US" sz="2000">
                <a:ea typeface="+mn-lt"/>
                <a:cs typeface="+mn-lt"/>
              </a:rPr>
              <a:t>, ex: </a:t>
            </a:r>
            <a:r>
              <a:rPr lang="en-US" sz="2000" err="1">
                <a:ea typeface="+mn-lt"/>
                <a:cs typeface="+mn-lt"/>
              </a:rPr>
              <a:t>busca</a:t>
            </a:r>
            <a:r>
              <a:rPr lang="en-US" sz="2000">
                <a:ea typeface="+mn-lt"/>
                <a:cs typeface="+mn-lt"/>
              </a:rPr>
              <a:t> de </a:t>
            </a:r>
            <a:r>
              <a:rPr lang="en-US" sz="2000" err="1">
                <a:ea typeface="+mn-lt"/>
                <a:cs typeface="+mn-lt"/>
              </a:rPr>
              <a:t>livro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não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encontrado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364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-1109270"/>
            <a:ext cx="5057104" cy="3624984"/>
          </a:xfrm>
        </p:spPr>
        <p:txBody>
          <a:bodyPr/>
          <a:lstStyle/>
          <a:p>
            <a:r>
              <a:rPr lang="en-US" err="1"/>
              <a:t>Obrigado</a:t>
            </a:r>
            <a:r>
              <a:rPr lang="en-US"/>
              <a:t>!</a:t>
            </a:r>
          </a:p>
        </p:txBody>
      </p:sp>
      <p:pic>
        <p:nvPicPr>
          <p:cNvPr id="6" name="Content Placeholder 5" descr="Dê O Joinha PNG Images | Vetores E Arquivos PSD | Download Grátis Em Pngtree">
            <a:extLst>
              <a:ext uri="{FF2B5EF4-FFF2-40B4-BE49-F238E27FC236}">
                <a16:creationId xmlns:a16="http://schemas.microsoft.com/office/drawing/2014/main" id="{174A377A-4F7C-1FD8-A0A6-B0C1C0AC72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35884" y="2659698"/>
            <a:ext cx="2519362" cy="2519362"/>
          </a:xfrm>
        </p:spPr>
      </p:pic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/>
          <a:lstStyle/>
          <a:p>
            <a:r>
              <a:rPr lang="en-US" err="1"/>
              <a:t>Sobre</a:t>
            </a:r>
            <a:r>
              <a:rPr lang="en-US"/>
              <a:t> o </a:t>
            </a:r>
            <a:r>
              <a:rPr lang="en-US" err="1"/>
              <a:t>trabalho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O </a:t>
            </a:r>
            <a:r>
              <a:rPr lang="en-US" err="1">
                <a:ea typeface="+mn-lt"/>
                <a:cs typeface="+mn-lt"/>
              </a:rPr>
              <a:t>TalkingBook</a:t>
            </a:r>
            <a:r>
              <a:rPr lang="en-US">
                <a:ea typeface="+mn-lt"/>
                <a:cs typeface="+mn-lt"/>
              </a:rPr>
              <a:t> é um </a:t>
            </a:r>
            <a:r>
              <a:rPr lang="en-US" err="1">
                <a:ea typeface="+mn-lt"/>
                <a:cs typeface="+mn-lt"/>
              </a:rPr>
              <a:t>aplicativo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inovador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projetado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facilitar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leitura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pessoas</a:t>
            </a:r>
            <a:r>
              <a:rPr lang="en-US">
                <a:ea typeface="+mn-lt"/>
                <a:cs typeface="+mn-lt"/>
              </a:rPr>
              <a:t> com </a:t>
            </a:r>
            <a:r>
              <a:rPr lang="en-US" err="1">
                <a:ea typeface="+mn-lt"/>
                <a:cs typeface="+mn-lt"/>
              </a:rPr>
              <a:t>dificuldades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diversas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dislexia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baixa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visão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outras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deficiências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afetam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capacidade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ler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textos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convencionais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A70AFE-8390-503E-5E2E-7A98DC0B9AE6}"/>
              </a:ext>
            </a:extLst>
          </p:cNvPr>
          <p:cNvSpPr txBox="1"/>
          <p:nvPr/>
        </p:nvSpPr>
        <p:spPr>
          <a:xfrm>
            <a:off x="914400" y="5232400"/>
            <a:ext cx="47345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Trabalho</a:t>
            </a:r>
            <a:r>
              <a:rPr lang="en-US"/>
              <a:t> </a:t>
            </a:r>
            <a:r>
              <a:rPr lang="en-US" err="1"/>
              <a:t>feito</a:t>
            </a:r>
            <a:r>
              <a:rPr lang="en-US"/>
              <a:t> </a:t>
            </a:r>
            <a:r>
              <a:rPr lang="en-US" err="1"/>
              <a:t>por</a:t>
            </a:r>
            <a:r>
              <a:rPr lang="en-US"/>
              <a:t>: Nicolas Costa, Thiago Mello, Lucas Oliveira, Rafael Urbanek e Vitor </a:t>
            </a:r>
            <a:r>
              <a:rPr lang="en-US" err="1"/>
              <a:t>Cumim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4366" y="-2132237"/>
            <a:ext cx="5181600" cy="3368819"/>
          </a:xfrm>
        </p:spPr>
        <p:txBody>
          <a:bodyPr/>
          <a:lstStyle/>
          <a:p>
            <a:r>
              <a:rPr lang="en-US"/>
              <a:t>Home</a:t>
            </a:r>
          </a:p>
        </p:txBody>
      </p:sp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58CB2AD6-A5A7-FEA7-EF81-DD894D8281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616" y="222296"/>
            <a:ext cx="4219575" cy="6419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67BCD5-7ACC-AEDF-CE76-58FE2AD7C81C}"/>
              </a:ext>
            </a:extLst>
          </p:cNvPr>
          <p:cNvSpPr txBox="1"/>
          <p:nvPr/>
        </p:nvSpPr>
        <p:spPr>
          <a:xfrm>
            <a:off x="1892362" y="1346448"/>
            <a:ext cx="433534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Na </a:t>
            </a:r>
            <a:r>
              <a:rPr lang="en-US" err="1">
                <a:ea typeface="+mn-lt"/>
                <a:cs typeface="+mn-lt"/>
              </a:rPr>
              <a:t>tela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inicial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TalkingBook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usuários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encontram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interface </a:t>
            </a:r>
            <a:r>
              <a:rPr lang="en-US" err="1">
                <a:ea typeface="+mn-lt"/>
                <a:cs typeface="+mn-lt"/>
              </a:rPr>
              <a:t>intuitiva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amigável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conecta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rapidamente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às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principais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funcionalidades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aplicativo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13FE9-AD48-DBFB-53CB-0C423EEA2748}"/>
              </a:ext>
            </a:extLst>
          </p:cNvPr>
          <p:cNvSpPr txBox="1"/>
          <p:nvPr/>
        </p:nvSpPr>
        <p:spPr>
          <a:xfrm>
            <a:off x="1899053" y="2871687"/>
            <a:ext cx="4318000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A tela inicial do TalkingBook exibe o livro em leitura, permitindo retomar de onde parou e ajustar a experiência de leitura. A loja oferece uma vasta coleção de livros e audiolivros com recomendações personalizadas. Na biblioteca, os usuários organizam e acessam seus títulos facilmente, enquanto a seção de perfil permite gerenciar preferências e histórico de leitura. Navegação intuitiva garante uma experiência acessível e agradável.</a:t>
            </a:r>
          </a:p>
        </p:txBody>
      </p:sp>
    </p:spTree>
    <p:extLst>
      <p:ext uri="{BB962C8B-B14F-4D97-AF65-F5344CB8AC3E}">
        <p14:creationId xmlns:p14="http://schemas.microsoft.com/office/powerpoint/2010/main" val="4293742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293" y="-2122944"/>
            <a:ext cx="5181600" cy="3368819"/>
          </a:xfrm>
        </p:spPr>
        <p:txBody>
          <a:bodyPr/>
          <a:lstStyle/>
          <a:p>
            <a:r>
              <a:rPr lang="en-US" err="1"/>
              <a:t>Biblioteca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13FE9-AD48-DBFB-53CB-0C423EEA2748}"/>
              </a:ext>
            </a:extLst>
          </p:cNvPr>
          <p:cNvSpPr txBox="1"/>
          <p:nvPr/>
        </p:nvSpPr>
        <p:spPr>
          <a:xfrm>
            <a:off x="1899053" y="2063224"/>
            <a:ext cx="4318000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 aba </a:t>
            </a:r>
            <a:r>
              <a:rPr lang="en-US" err="1">
                <a:ea typeface="+mn-lt"/>
                <a:cs typeface="+mn-lt"/>
              </a:rPr>
              <a:t>Biblioteca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permite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buscar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livros</a:t>
            </a:r>
            <a:r>
              <a:rPr lang="en-US">
                <a:ea typeface="+mn-lt"/>
                <a:cs typeface="+mn-lt"/>
              </a:rPr>
              <a:t>, com </a:t>
            </a:r>
            <a:r>
              <a:rPr lang="en-US" err="1">
                <a:ea typeface="+mn-lt"/>
                <a:cs typeface="+mn-lt"/>
              </a:rPr>
              <a:t>acessibilidade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surdos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função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busca</a:t>
            </a:r>
            <a:r>
              <a:rPr lang="en-US">
                <a:ea typeface="+mn-lt"/>
                <a:cs typeface="+mn-lt"/>
              </a:rPr>
              <a:t>. Nela, </a:t>
            </a:r>
            <a:r>
              <a:rPr lang="en-US" err="1">
                <a:ea typeface="+mn-lt"/>
                <a:cs typeface="+mn-lt"/>
              </a:rPr>
              <a:t>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usuários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encontram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todos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livros</a:t>
            </a:r>
            <a:r>
              <a:rPr lang="en-US">
                <a:ea typeface="+mn-lt"/>
                <a:cs typeface="+mn-lt"/>
              </a:rPr>
              <a:t> que </a:t>
            </a:r>
            <a:r>
              <a:rPr lang="en-US" err="1">
                <a:ea typeface="+mn-lt"/>
                <a:cs typeface="+mn-lt"/>
              </a:rPr>
              <a:t>já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possuem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organizados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fácil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acesso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Há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também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área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dedicada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carregar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novos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arquivos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facilitando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adição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novos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conteúdos</a:t>
            </a:r>
            <a:r>
              <a:rPr lang="en-US">
                <a:ea typeface="+mn-lt"/>
                <a:cs typeface="+mn-lt"/>
              </a:rPr>
              <a:t> à </a:t>
            </a:r>
            <a:r>
              <a:rPr lang="en-US" err="1">
                <a:ea typeface="+mn-lt"/>
                <a:cs typeface="+mn-lt"/>
              </a:rPr>
              <a:t>coleção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pessoal</a:t>
            </a:r>
            <a:r>
              <a:rPr lang="en-US"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D30B652-B68A-AF28-04FE-99E9BA4B2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798" y="159022"/>
            <a:ext cx="4219575" cy="639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7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3731" y="-1649016"/>
            <a:ext cx="5181600" cy="3368819"/>
          </a:xfrm>
        </p:spPr>
        <p:txBody>
          <a:bodyPr/>
          <a:lstStyle/>
          <a:p>
            <a:r>
              <a:rPr lang="en-US"/>
              <a:t>Loja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13FE9-AD48-DBFB-53CB-0C423EEA2748}"/>
              </a:ext>
            </a:extLst>
          </p:cNvPr>
          <p:cNvSpPr txBox="1"/>
          <p:nvPr/>
        </p:nvSpPr>
        <p:spPr>
          <a:xfrm>
            <a:off x="6656907" y="2592907"/>
            <a:ext cx="4318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 aba Loja </a:t>
            </a:r>
            <a:r>
              <a:rPr lang="en-US" err="1">
                <a:ea typeface="+mn-lt"/>
                <a:cs typeface="+mn-lt"/>
              </a:rPr>
              <a:t>permite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buscar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livros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facilmente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exibindo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vasta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coleção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títulos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Possui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carrinho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adicionar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revisar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itens</a:t>
            </a:r>
            <a:r>
              <a:rPr lang="en-US">
                <a:ea typeface="+mn-lt"/>
                <a:cs typeface="+mn-lt"/>
              </a:rPr>
              <a:t> antes da </a:t>
            </a:r>
            <a:r>
              <a:rPr lang="en-US" err="1">
                <a:ea typeface="+mn-lt"/>
                <a:cs typeface="+mn-lt"/>
              </a:rPr>
              <a:t>compra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Além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disso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exibe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alguns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livros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destaque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facilitando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descoberta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aquisição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novos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conteúdos</a:t>
            </a:r>
            <a:r>
              <a:rPr lang="en-US">
                <a:ea typeface="+mn-lt"/>
                <a:cs typeface="+mn-lt"/>
              </a:rPr>
              <a:t>.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A32AB44C-0F01-3EB0-F4A0-270DBADFB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240" y="276225"/>
            <a:ext cx="414337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9" y="-1760528"/>
            <a:ext cx="5181600" cy="3368819"/>
          </a:xfrm>
        </p:spPr>
        <p:txBody>
          <a:bodyPr/>
          <a:lstStyle/>
          <a:p>
            <a:r>
              <a:rPr lang="en-US" err="1"/>
              <a:t>Perfil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13FE9-AD48-DBFB-53CB-0C423EEA2748}"/>
              </a:ext>
            </a:extLst>
          </p:cNvPr>
          <p:cNvSpPr txBox="1"/>
          <p:nvPr/>
        </p:nvSpPr>
        <p:spPr>
          <a:xfrm>
            <a:off x="6656907" y="2592907"/>
            <a:ext cx="4318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 aba </a:t>
            </a:r>
            <a:r>
              <a:rPr lang="en-US" err="1">
                <a:ea typeface="+mn-lt"/>
                <a:cs typeface="+mn-lt"/>
              </a:rPr>
              <a:t>Perfil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exibe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livros</a:t>
            </a:r>
            <a:r>
              <a:rPr lang="en-US">
                <a:ea typeface="+mn-lt"/>
                <a:cs typeface="+mn-lt"/>
              </a:rPr>
              <a:t> lidos e o total de horas de </a:t>
            </a:r>
            <a:r>
              <a:rPr lang="en-US" err="1">
                <a:ea typeface="+mn-lt"/>
                <a:cs typeface="+mn-lt"/>
              </a:rPr>
              <a:t>leitura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usuário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Mostra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gêneros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autores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favoritos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além</a:t>
            </a:r>
            <a:r>
              <a:rPr lang="en-US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última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leitura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realizada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Inclui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também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opções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configurações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informações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cadastro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permitindo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personalizar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gerenciar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conta</a:t>
            </a:r>
            <a:r>
              <a:rPr lang="en-US">
                <a:ea typeface="+mn-lt"/>
                <a:cs typeface="+mn-lt"/>
              </a:rPr>
              <a:t> de forma </a:t>
            </a:r>
            <a:r>
              <a:rPr lang="en-US" err="1">
                <a:ea typeface="+mn-lt"/>
                <a:cs typeface="+mn-lt"/>
              </a:rPr>
              <a:t>eficiente</a:t>
            </a:r>
            <a:r>
              <a:rPr lang="en-US">
                <a:ea typeface="+mn-lt"/>
                <a:cs typeface="+mn-lt"/>
              </a:rPr>
              <a:t>.</a:t>
            </a:r>
          </a:p>
        </p:txBody>
      </p:sp>
      <p:pic>
        <p:nvPicPr>
          <p:cNvPr id="4" name="Picture 3" descr="A screenshot of a phone&#10;&#10;Description automatically generated">
            <a:extLst>
              <a:ext uri="{FF2B5EF4-FFF2-40B4-BE49-F238E27FC236}">
                <a16:creationId xmlns:a16="http://schemas.microsoft.com/office/drawing/2014/main" id="{9E1F8D23-BC55-6DF1-72F6-7B7CFC4D9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654" y="354633"/>
            <a:ext cx="3994692" cy="6139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90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244" y="-1686188"/>
            <a:ext cx="5181600" cy="3368819"/>
          </a:xfrm>
        </p:spPr>
        <p:txBody>
          <a:bodyPr/>
          <a:lstStyle/>
          <a:p>
            <a:r>
              <a:rPr lang="en-US" err="1"/>
              <a:t>Configurações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13FE9-AD48-DBFB-53CB-0C423EEA2748}"/>
              </a:ext>
            </a:extLst>
          </p:cNvPr>
          <p:cNvSpPr txBox="1"/>
          <p:nvPr/>
        </p:nvSpPr>
        <p:spPr>
          <a:xfrm>
            <a:off x="1778248" y="2602200"/>
            <a:ext cx="4318000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A aba </a:t>
            </a:r>
            <a:r>
              <a:rPr lang="en-US" err="1">
                <a:ea typeface="+mn-lt"/>
                <a:cs typeface="+mn-lt"/>
              </a:rPr>
              <a:t>Configurações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oferece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seção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ajuda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suporte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usuário</a:t>
            </a:r>
            <a:r>
              <a:rPr lang="en-US">
                <a:ea typeface="+mn-lt"/>
                <a:cs typeface="+mn-lt"/>
              </a:rPr>
              <a:t>. Permite </a:t>
            </a:r>
            <a:r>
              <a:rPr lang="en-US" err="1">
                <a:ea typeface="+mn-lt"/>
                <a:cs typeface="+mn-lt"/>
              </a:rPr>
              <a:t>selecionar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idiomas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ajustar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letra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fonte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deficientes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visuais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escolher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formas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descrição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áudio</a:t>
            </a:r>
            <a:r>
              <a:rPr lang="en-US">
                <a:ea typeface="+mn-lt"/>
                <a:cs typeface="+mn-lt"/>
              </a:rPr>
              <a:t> para audiobooks, e </a:t>
            </a:r>
            <a:r>
              <a:rPr lang="en-US" err="1">
                <a:ea typeface="+mn-lt"/>
                <a:cs typeface="+mn-lt"/>
              </a:rPr>
              <a:t>acessar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documentação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completa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aplicativo</a:t>
            </a:r>
            <a:r>
              <a:rPr lang="en-US">
                <a:ea typeface="+mn-lt"/>
                <a:cs typeface="+mn-lt"/>
              </a:rPr>
              <a:t>.</a:t>
            </a:r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6F37956B-7274-2459-469F-D35F61403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587" y="499017"/>
            <a:ext cx="3836485" cy="586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0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6FD5F-786B-1974-5F47-94CA02CFA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4829" y="-1649017"/>
            <a:ext cx="5181600" cy="3368819"/>
          </a:xfrm>
        </p:spPr>
        <p:txBody>
          <a:bodyPr/>
          <a:lstStyle/>
          <a:p>
            <a:r>
              <a:rPr lang="en-US" err="1"/>
              <a:t>Leitura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513FE9-AD48-DBFB-53CB-0C423EEA2748}"/>
              </a:ext>
            </a:extLst>
          </p:cNvPr>
          <p:cNvSpPr txBox="1"/>
          <p:nvPr/>
        </p:nvSpPr>
        <p:spPr>
          <a:xfrm>
            <a:off x="3776175" y="2202614"/>
            <a:ext cx="4169318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ea typeface="+mn-lt"/>
                <a:cs typeface="+mn-lt"/>
              </a:rPr>
              <a:t>Aba de </a:t>
            </a:r>
            <a:r>
              <a:rPr lang="en-US" b="1" err="1">
                <a:ea typeface="+mn-lt"/>
                <a:cs typeface="+mn-lt"/>
              </a:rPr>
              <a:t>Leitura</a:t>
            </a:r>
            <a:r>
              <a:rPr lang="en-US" b="1">
                <a:ea typeface="+mn-lt"/>
                <a:cs typeface="+mn-lt"/>
              </a:rPr>
              <a:t>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Exibe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página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livro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atual</a:t>
            </a:r>
            <a:r>
              <a:rPr lang="en-US">
                <a:ea typeface="+mn-lt"/>
                <a:cs typeface="+mn-lt"/>
              </a:rPr>
              <a:t> com </a:t>
            </a:r>
            <a:r>
              <a:rPr lang="en-US" err="1">
                <a:ea typeface="+mn-lt"/>
                <a:cs typeface="+mn-lt"/>
              </a:rPr>
              <a:t>opções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personalização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como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tamanho</a:t>
            </a:r>
            <a:r>
              <a:rPr lang="en-US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fonte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contraste</a:t>
            </a:r>
            <a:r>
              <a:rPr lang="en-US">
                <a:ea typeface="+mn-lt"/>
                <a:cs typeface="+mn-lt"/>
              </a:rPr>
              <a:t>. </a:t>
            </a:r>
            <a:r>
              <a:rPr lang="en-US" err="1">
                <a:ea typeface="+mn-lt"/>
                <a:cs typeface="+mn-lt"/>
              </a:rPr>
              <a:t>Inclui</a:t>
            </a:r>
            <a:r>
              <a:rPr lang="en-US">
                <a:ea typeface="+mn-lt"/>
                <a:cs typeface="+mn-lt"/>
              </a:rPr>
              <a:t> um </a:t>
            </a:r>
            <a:r>
              <a:rPr lang="en-US" err="1">
                <a:ea typeface="+mn-lt"/>
                <a:cs typeface="+mn-lt"/>
              </a:rPr>
              <a:t>botão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alternar</a:t>
            </a:r>
            <a:r>
              <a:rPr lang="en-US">
                <a:ea typeface="+mn-lt"/>
                <a:cs typeface="+mn-lt"/>
              </a:rPr>
              <a:t> para a </a:t>
            </a:r>
            <a:r>
              <a:rPr lang="en-US" err="1">
                <a:ea typeface="+mn-lt"/>
                <a:cs typeface="+mn-lt"/>
              </a:rPr>
              <a:t>seção</a:t>
            </a:r>
            <a:r>
              <a:rPr lang="en-US">
                <a:ea typeface="+mn-lt"/>
                <a:cs typeface="+mn-lt"/>
              </a:rPr>
              <a:t> de Audiobooks.</a:t>
            </a:r>
          </a:p>
          <a:p>
            <a:r>
              <a:rPr lang="en-US" b="1">
                <a:ea typeface="+mn-lt"/>
                <a:cs typeface="+mn-lt"/>
              </a:rPr>
              <a:t>Aba de Audiobooks: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Mostra</a:t>
            </a:r>
            <a:r>
              <a:rPr lang="en-US">
                <a:ea typeface="+mn-lt"/>
                <a:cs typeface="+mn-lt"/>
              </a:rPr>
              <a:t> a </a:t>
            </a:r>
            <a:r>
              <a:rPr lang="en-US" err="1">
                <a:ea typeface="+mn-lt"/>
                <a:cs typeface="+mn-lt"/>
              </a:rPr>
              <a:t>capa</a:t>
            </a:r>
            <a:r>
              <a:rPr lang="en-US">
                <a:ea typeface="+mn-lt"/>
                <a:cs typeface="+mn-lt"/>
              </a:rPr>
              <a:t> do </a:t>
            </a:r>
            <a:r>
              <a:rPr lang="en-US" err="1">
                <a:ea typeface="+mn-lt"/>
                <a:cs typeface="+mn-lt"/>
              </a:rPr>
              <a:t>livro</a:t>
            </a:r>
            <a:r>
              <a:rPr lang="en-US">
                <a:ea typeface="+mn-lt"/>
                <a:cs typeface="+mn-lt"/>
              </a:rPr>
              <a:t> e o </a:t>
            </a:r>
            <a:r>
              <a:rPr lang="en-US" err="1">
                <a:ea typeface="+mn-lt"/>
                <a:cs typeface="+mn-lt"/>
              </a:rPr>
              <a:t>texto</a:t>
            </a:r>
            <a:r>
              <a:rPr lang="en-US">
                <a:ea typeface="+mn-lt"/>
                <a:cs typeface="+mn-lt"/>
              </a:rPr>
              <a:t> lido, com um player </a:t>
            </a:r>
            <a:r>
              <a:rPr lang="en-US" err="1">
                <a:ea typeface="+mn-lt"/>
                <a:cs typeface="+mn-lt"/>
              </a:rPr>
              <a:t>completo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controle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reprodução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velocidade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proporcionando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uma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experiência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auditiva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personalizada</a:t>
            </a:r>
            <a:r>
              <a:rPr lang="en-US">
                <a:ea typeface="+mn-lt"/>
                <a:cs typeface="+mn-lt"/>
              </a:rPr>
              <a:t>.</a:t>
            </a:r>
          </a:p>
          <a:p>
            <a:endParaRPr lang="en-US">
              <a:ea typeface="+mn-lt"/>
              <a:cs typeface="+mn-lt"/>
            </a:endParaRPr>
          </a:p>
        </p:txBody>
      </p:sp>
      <p:pic>
        <p:nvPicPr>
          <p:cNvPr id="4" name="Picture 3" descr="A screen shot of a document&#10;&#10;Description automatically generated">
            <a:extLst>
              <a:ext uri="{FF2B5EF4-FFF2-40B4-BE49-F238E27FC236}">
                <a16:creationId xmlns:a16="http://schemas.microsoft.com/office/drawing/2014/main" id="{A707C39C-04D4-6D50-06E8-0EBC1A2EB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25" y="1474052"/>
            <a:ext cx="3223865" cy="4950677"/>
          </a:xfrm>
          <a:prstGeom prst="rect">
            <a:avLst/>
          </a:prstGeom>
        </p:spPr>
      </p:pic>
      <p:pic>
        <p:nvPicPr>
          <p:cNvPr id="5" name="Picture 4" descr="A screenshot of a book&#10;&#10;Description automatically generated">
            <a:extLst>
              <a:ext uri="{FF2B5EF4-FFF2-40B4-BE49-F238E27FC236}">
                <a16:creationId xmlns:a16="http://schemas.microsoft.com/office/drawing/2014/main" id="{BC6D1CC4-B660-4D11-D13F-F39BC35B8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334" y="1470683"/>
            <a:ext cx="3155796" cy="49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26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DD59383-E6CD-CF57-B9CF-5820B1CEC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5870" y="372078"/>
            <a:ext cx="4805997" cy="2689629"/>
          </a:xfrm>
        </p:spPr>
        <p:txBody>
          <a:bodyPr/>
          <a:lstStyle/>
          <a:p>
            <a:r>
              <a:rPr lang="en-US"/>
              <a:t>Personas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672BC8-D7EC-066C-9025-5F29713D849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62951" y="3323019"/>
            <a:ext cx="4805997" cy="23897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Foram </a:t>
            </a:r>
            <a:r>
              <a:rPr lang="en-US" err="1"/>
              <a:t>criadas</a:t>
            </a:r>
            <a:r>
              <a:rPr lang="en-US"/>
              <a:t> </a:t>
            </a:r>
            <a:r>
              <a:rPr lang="en-US" err="1"/>
              <a:t>algumas</a:t>
            </a:r>
            <a:r>
              <a:rPr lang="en-US"/>
              <a:t> personas que </a:t>
            </a:r>
            <a:r>
              <a:rPr lang="en-US" err="1"/>
              <a:t>utilizaram</a:t>
            </a:r>
            <a:r>
              <a:rPr lang="en-US"/>
              <a:t> o </a:t>
            </a:r>
            <a:r>
              <a:rPr lang="en-US" err="1"/>
              <a:t>aplciativo</a:t>
            </a:r>
            <a:r>
              <a:rPr lang="en-US"/>
              <a:t>, um </a:t>
            </a:r>
            <a:r>
              <a:rPr lang="en-US" err="1"/>
              <a:t>exemplo</a:t>
            </a:r>
            <a:r>
              <a:rPr lang="en-US"/>
              <a:t> delas é a </a:t>
            </a:r>
            <a:r>
              <a:rPr lang="en-US" err="1"/>
              <a:t>Gleise</a:t>
            </a:r>
            <a:r>
              <a:rPr lang="en-US"/>
              <a:t> Maravilha, 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professora</a:t>
            </a:r>
            <a:r>
              <a:rPr lang="en-US"/>
              <a:t> </a:t>
            </a:r>
            <a:r>
              <a:rPr lang="en-US" err="1"/>
              <a:t>cega</a:t>
            </a:r>
            <a:r>
              <a:rPr lang="en-US"/>
              <a:t> que </a:t>
            </a:r>
            <a:r>
              <a:rPr lang="en-US" err="1"/>
              <a:t>está</a:t>
            </a:r>
            <a:r>
              <a:rPr lang="en-US"/>
              <a:t> gravida, e </a:t>
            </a:r>
            <a:r>
              <a:rPr lang="en-US" err="1"/>
              <a:t>utilizará</a:t>
            </a:r>
            <a:r>
              <a:rPr lang="en-US"/>
              <a:t> o </a:t>
            </a:r>
            <a:r>
              <a:rPr lang="en-US" err="1"/>
              <a:t>aplicativo</a:t>
            </a:r>
            <a:r>
              <a:rPr lang="en-US"/>
              <a:t> para se </a:t>
            </a:r>
            <a:r>
              <a:rPr lang="en-US" err="1"/>
              <a:t>manter</a:t>
            </a:r>
            <a:r>
              <a:rPr lang="en-US"/>
              <a:t> </a:t>
            </a:r>
            <a:r>
              <a:rPr lang="en-US" err="1"/>
              <a:t>ativa</a:t>
            </a:r>
            <a:r>
              <a:rPr lang="en-US"/>
              <a:t>, e </a:t>
            </a:r>
            <a:r>
              <a:rPr lang="en-US" err="1"/>
              <a:t>conseguir</a:t>
            </a:r>
            <a:r>
              <a:rPr lang="en-US"/>
              <a:t> </a:t>
            </a:r>
            <a:r>
              <a:rPr lang="en-US" err="1"/>
              <a:t>realizar</a:t>
            </a:r>
            <a:r>
              <a:rPr lang="en-US"/>
              <a:t> </a:t>
            </a:r>
            <a:r>
              <a:rPr lang="en-US" err="1"/>
              <a:t>alguns</a:t>
            </a:r>
            <a:r>
              <a:rPr lang="en-US"/>
              <a:t> </a:t>
            </a:r>
            <a:r>
              <a:rPr lang="en-US" err="1"/>
              <a:t>afazeres</a:t>
            </a:r>
          </a:p>
        </p:txBody>
      </p:sp>
      <p:pic>
        <p:nvPicPr>
          <p:cNvPr id="4" name="Picture Placeholder 3" descr="Mulher Grávida Cega Caminhando No Parque Com Uma Bengala. Foto de Stock -  Imagem de incapacite, pavimento: 289864026">
            <a:extLst>
              <a:ext uri="{FF2B5EF4-FFF2-40B4-BE49-F238E27FC236}">
                <a16:creationId xmlns:a16="http://schemas.microsoft.com/office/drawing/2014/main" id="{B692ECA7-2F91-31EA-9218-90FC9B81CC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rcRect l="14444" r="14444"/>
          <a:stretch/>
        </p:blipFill>
        <p:spPr/>
      </p:pic>
    </p:spTree>
    <p:extLst>
      <p:ext uri="{BB962C8B-B14F-4D97-AF65-F5344CB8AC3E}">
        <p14:creationId xmlns:p14="http://schemas.microsoft.com/office/powerpoint/2010/main" val="2559879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133F63F-9110-40E7-9727-485934F4150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8EFD9E-464D-4A64-8503-21EC02601551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7B53FD5-8F3E-4406-8404-9F78B5E6376E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17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Custom</vt:lpstr>
      <vt:lpstr>TalkingBook</vt:lpstr>
      <vt:lpstr>Sobre o trabalho</vt:lpstr>
      <vt:lpstr>Home</vt:lpstr>
      <vt:lpstr>Biblioteca</vt:lpstr>
      <vt:lpstr>Loja</vt:lpstr>
      <vt:lpstr>Perfil</vt:lpstr>
      <vt:lpstr>Configurações</vt:lpstr>
      <vt:lpstr>Leitura</vt:lpstr>
      <vt:lpstr>Personas</vt:lpstr>
      <vt:lpstr>Métodos de avaliação</vt:lpstr>
      <vt:lpstr>SUS (system usability scale)</vt:lpstr>
      <vt:lpstr>SUS (system usability scale)</vt:lpstr>
      <vt:lpstr>Atrakdiff</vt:lpstr>
      <vt:lpstr>Atrakdiff</vt:lpstr>
      <vt:lpstr>Heurísticas de Nielsen</vt:lpstr>
      <vt:lpstr>Heurísticas de Acessibilidade (WCAG)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revision>1</cp:revision>
  <dcterms:created xsi:type="dcterms:W3CDTF">2024-07-28T21:25:26Z</dcterms:created>
  <dcterms:modified xsi:type="dcterms:W3CDTF">2024-07-28T22:10:09Z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